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4"/>
  </p:notesMasterIdLst>
  <p:handoutMasterIdLst>
    <p:handoutMasterId r:id="rId15"/>
  </p:handoutMasterIdLst>
  <p:sldIdLst>
    <p:sldId id="257" r:id="rId2"/>
    <p:sldId id="258" r:id="rId3"/>
    <p:sldId id="260" r:id="rId4"/>
    <p:sldId id="262" r:id="rId5"/>
    <p:sldId id="259" r:id="rId6"/>
    <p:sldId id="263" r:id="rId7"/>
    <p:sldId id="264" r:id="rId8"/>
    <p:sldId id="265" r:id="rId9"/>
    <p:sldId id="266" r:id="rId10"/>
    <p:sldId id="267" r:id="rId11"/>
    <p:sldId id="268" r:id="rId12"/>
    <p:sldId id="269" r:id="rId13"/>
  </p:sldIdLst>
  <p:sldSz cx="9144000" cy="6858000" type="screen4x3"/>
  <p:notesSz cx="7102475" cy="102330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67886"/>
    <a:srgbClr val="252528"/>
    <a:srgbClr val="9E0B0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875" autoAdjust="0"/>
    <p:restoredTop sz="95969" autoAdjust="0"/>
  </p:normalViewPr>
  <p:slideViewPr>
    <p:cSldViewPr snapToGrid="0">
      <p:cViewPr varScale="1">
        <p:scale>
          <a:sx n="99" d="100"/>
          <a:sy n="99" d="100"/>
        </p:scale>
        <p:origin x="1296" y="90"/>
      </p:cViewPr>
      <p:guideLst/>
    </p:cSldViewPr>
  </p:slideViewPr>
  <p:notesTextViewPr>
    <p:cViewPr>
      <p:scale>
        <a:sx n="1" d="1"/>
        <a:sy n="1" d="1"/>
      </p:scale>
      <p:origin x="0" y="0"/>
    </p:cViewPr>
  </p:notesTextViewPr>
  <p:sorterViewPr>
    <p:cViewPr>
      <p:scale>
        <a:sx n="120" d="100"/>
        <a:sy n="120" d="100"/>
      </p:scale>
      <p:origin x="0" y="0"/>
    </p:cViewPr>
  </p:sorterViewPr>
  <p:notesViewPr>
    <p:cSldViewPr snapToGrid="0">
      <p:cViewPr varScale="1">
        <p:scale>
          <a:sx n="68" d="100"/>
          <a:sy n="68" d="100"/>
        </p:scale>
        <p:origin x="3396" y="6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770675C2-C8F3-24F3-B611-ACC090AD056B}"/>
              </a:ext>
            </a:extLst>
          </p:cNvPr>
          <p:cNvSpPr>
            <a:spLocks noGrp="1"/>
          </p:cNvSpPr>
          <p:nvPr>
            <p:ph type="hdr" sz="quarter"/>
          </p:nvPr>
        </p:nvSpPr>
        <p:spPr>
          <a:xfrm>
            <a:off x="0" y="0"/>
            <a:ext cx="3077739" cy="513429"/>
          </a:xfrm>
          <a:prstGeom prst="rect">
            <a:avLst/>
          </a:prstGeom>
        </p:spPr>
        <p:txBody>
          <a:bodyPr vert="horz" lIns="99051" tIns="49526" rIns="99051" bIns="49526" rtlCol="0"/>
          <a:lstStyle>
            <a:lvl1pPr algn="l">
              <a:defRPr sz="1300"/>
            </a:lvl1pPr>
          </a:lstStyle>
          <a:p>
            <a:endParaRPr lang="en-US" sz="1000">
              <a:latin typeface="Arial" panose="020B0604020202020204" pitchFamily="34" charset="0"/>
              <a:cs typeface="Arial" panose="020B0604020202020204" pitchFamily="34" charset="0"/>
            </a:endParaRPr>
          </a:p>
        </p:txBody>
      </p:sp>
      <p:sp>
        <p:nvSpPr>
          <p:cNvPr id="3" name="Date Placeholder 2">
            <a:extLst>
              <a:ext uri="{FF2B5EF4-FFF2-40B4-BE49-F238E27FC236}">
                <a16:creationId xmlns:a16="http://schemas.microsoft.com/office/drawing/2014/main" id="{BF70D19A-C421-17AD-817E-E2F9DCF2288F}"/>
              </a:ext>
            </a:extLst>
          </p:cNvPr>
          <p:cNvSpPr>
            <a:spLocks noGrp="1"/>
          </p:cNvSpPr>
          <p:nvPr>
            <p:ph type="dt" sz="quarter" idx="1"/>
          </p:nvPr>
        </p:nvSpPr>
        <p:spPr>
          <a:xfrm>
            <a:off x="4023093" y="0"/>
            <a:ext cx="3077739" cy="513429"/>
          </a:xfrm>
          <a:prstGeom prst="rect">
            <a:avLst/>
          </a:prstGeom>
        </p:spPr>
        <p:txBody>
          <a:bodyPr vert="horz" lIns="99051" tIns="49526" rIns="99051" bIns="49526" rtlCol="0"/>
          <a:lstStyle>
            <a:lvl1pPr algn="r">
              <a:defRPr sz="1300"/>
            </a:lvl1pPr>
          </a:lstStyle>
          <a:p>
            <a:r>
              <a:rPr lang="en-US" sz="1000">
                <a:latin typeface="Arial" panose="020B0604020202020204" pitchFamily="34" charset="0"/>
                <a:cs typeface="Arial" panose="020B0604020202020204" pitchFamily="34" charset="0"/>
              </a:rPr>
              <a:t>6/9/2024 pm</a:t>
            </a:r>
          </a:p>
        </p:txBody>
      </p:sp>
      <p:sp>
        <p:nvSpPr>
          <p:cNvPr id="4" name="Footer Placeholder 3">
            <a:extLst>
              <a:ext uri="{FF2B5EF4-FFF2-40B4-BE49-F238E27FC236}">
                <a16:creationId xmlns:a16="http://schemas.microsoft.com/office/drawing/2014/main" id="{672F9228-DA72-2B9C-95E9-A59FCAB37F0D}"/>
              </a:ext>
            </a:extLst>
          </p:cNvPr>
          <p:cNvSpPr>
            <a:spLocks noGrp="1"/>
          </p:cNvSpPr>
          <p:nvPr>
            <p:ph type="ftr" sz="quarter" idx="2"/>
          </p:nvPr>
        </p:nvSpPr>
        <p:spPr>
          <a:xfrm>
            <a:off x="0" y="9719599"/>
            <a:ext cx="3077739" cy="513428"/>
          </a:xfrm>
          <a:prstGeom prst="rect">
            <a:avLst/>
          </a:prstGeom>
        </p:spPr>
        <p:txBody>
          <a:bodyPr vert="horz" lIns="99051" tIns="49526" rIns="99051" bIns="49526" rtlCol="0" anchor="b"/>
          <a:lstStyle>
            <a:lvl1pPr algn="l">
              <a:defRPr sz="1300"/>
            </a:lvl1pPr>
          </a:lstStyle>
          <a:p>
            <a:r>
              <a:rPr lang="en-US" sz="1000">
                <a:latin typeface="Arial" panose="020B0604020202020204" pitchFamily="34" charset="0"/>
                <a:cs typeface="Arial" panose="020B0604020202020204" pitchFamily="34" charset="0"/>
              </a:rPr>
              <a:t>Bruce Molock</a:t>
            </a:r>
          </a:p>
        </p:txBody>
      </p:sp>
      <p:sp>
        <p:nvSpPr>
          <p:cNvPr id="5" name="Slide Number Placeholder 4">
            <a:extLst>
              <a:ext uri="{FF2B5EF4-FFF2-40B4-BE49-F238E27FC236}">
                <a16:creationId xmlns:a16="http://schemas.microsoft.com/office/drawing/2014/main" id="{185A7904-B237-1181-0603-7A02A7D090C4}"/>
              </a:ext>
            </a:extLst>
          </p:cNvPr>
          <p:cNvSpPr>
            <a:spLocks noGrp="1"/>
          </p:cNvSpPr>
          <p:nvPr>
            <p:ph type="sldNum" sz="quarter" idx="3"/>
          </p:nvPr>
        </p:nvSpPr>
        <p:spPr>
          <a:xfrm>
            <a:off x="4023093" y="9719599"/>
            <a:ext cx="3077739" cy="513428"/>
          </a:xfrm>
          <a:prstGeom prst="rect">
            <a:avLst/>
          </a:prstGeom>
        </p:spPr>
        <p:txBody>
          <a:bodyPr vert="horz" lIns="99051" tIns="49526" rIns="99051" bIns="49526" rtlCol="0" anchor="b"/>
          <a:lstStyle>
            <a:lvl1pPr algn="r">
              <a:defRPr sz="1300"/>
            </a:lvl1pPr>
          </a:lstStyle>
          <a:p>
            <a:fld id="{514D64E6-1D13-4DCC-B39A-FFA14AD4B39E}" type="slidenum">
              <a:rPr lang="en-US" sz="1000">
                <a:latin typeface="Arial" panose="020B0604020202020204" pitchFamily="34" charset="0"/>
                <a:cs typeface="Arial" panose="020B0604020202020204" pitchFamily="34" charset="0"/>
              </a:rPr>
              <a:t>‹#›</a:t>
            </a:fld>
            <a:endParaRPr lang="en-US" sz="100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74755208"/>
      </p:ext>
    </p:extLst>
  </p:cSld>
  <p:clrMap bg1="lt1" tx1="dk1" bg2="lt2" tx2="dk2" accent1="accent1" accent2="accent2" accent3="accent3" accent4="accent4" accent5="accent5" accent6="accent6" hlink="hlink" folHlink="folHlink"/>
  <p:hf hd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513429"/>
          </a:xfrm>
          <a:prstGeom prst="rect">
            <a:avLst/>
          </a:prstGeom>
        </p:spPr>
        <p:txBody>
          <a:bodyPr vert="horz" lIns="99051" tIns="49526" rIns="99051" bIns="49526" rtlCol="0"/>
          <a:lstStyle>
            <a:lvl1pPr algn="l">
              <a:defRPr sz="1300"/>
            </a:lvl1pPr>
          </a:lstStyle>
          <a:p>
            <a:endParaRPr lang="en-US"/>
          </a:p>
        </p:txBody>
      </p:sp>
      <p:sp>
        <p:nvSpPr>
          <p:cNvPr id="3" name="Date Placeholder 2"/>
          <p:cNvSpPr>
            <a:spLocks noGrp="1"/>
          </p:cNvSpPr>
          <p:nvPr>
            <p:ph type="dt" idx="1"/>
          </p:nvPr>
        </p:nvSpPr>
        <p:spPr>
          <a:xfrm>
            <a:off x="4023093" y="0"/>
            <a:ext cx="3077739" cy="513429"/>
          </a:xfrm>
          <a:prstGeom prst="rect">
            <a:avLst/>
          </a:prstGeom>
        </p:spPr>
        <p:txBody>
          <a:bodyPr vert="horz" lIns="99051" tIns="49526" rIns="99051" bIns="49526" rtlCol="0"/>
          <a:lstStyle>
            <a:lvl1pPr algn="r">
              <a:defRPr sz="1300"/>
            </a:lvl1pPr>
          </a:lstStyle>
          <a:p>
            <a:r>
              <a:rPr lang="en-US"/>
              <a:t>6/9/2024 pm</a:t>
            </a:r>
          </a:p>
        </p:txBody>
      </p:sp>
      <p:sp>
        <p:nvSpPr>
          <p:cNvPr id="4" name="Slide Image Placeholder 3"/>
          <p:cNvSpPr>
            <a:spLocks noGrp="1" noRot="1" noChangeAspect="1"/>
          </p:cNvSpPr>
          <p:nvPr>
            <p:ph type="sldImg" idx="2"/>
          </p:nvPr>
        </p:nvSpPr>
        <p:spPr>
          <a:xfrm>
            <a:off x="1249363" y="1279525"/>
            <a:ext cx="4603750" cy="3452813"/>
          </a:xfrm>
          <a:prstGeom prst="rect">
            <a:avLst/>
          </a:prstGeom>
          <a:noFill/>
          <a:ln w="12700">
            <a:solidFill>
              <a:prstClr val="black"/>
            </a:solidFill>
          </a:ln>
        </p:spPr>
        <p:txBody>
          <a:bodyPr vert="horz" lIns="99051" tIns="49526" rIns="99051" bIns="49526" rtlCol="0" anchor="ctr"/>
          <a:lstStyle/>
          <a:p>
            <a:endParaRPr lang="en-US"/>
          </a:p>
        </p:txBody>
      </p:sp>
      <p:sp>
        <p:nvSpPr>
          <p:cNvPr id="5" name="Notes Placeholder 4"/>
          <p:cNvSpPr>
            <a:spLocks noGrp="1"/>
          </p:cNvSpPr>
          <p:nvPr>
            <p:ph type="body" sz="quarter" idx="3"/>
          </p:nvPr>
        </p:nvSpPr>
        <p:spPr>
          <a:xfrm>
            <a:off x="710248" y="4924643"/>
            <a:ext cx="5681980" cy="4029253"/>
          </a:xfrm>
          <a:prstGeom prst="rect">
            <a:avLst/>
          </a:prstGeom>
        </p:spPr>
        <p:txBody>
          <a:bodyPr vert="horz" lIns="99051" tIns="49526" rIns="99051" bIns="49526"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719599"/>
            <a:ext cx="3077739" cy="513428"/>
          </a:xfrm>
          <a:prstGeom prst="rect">
            <a:avLst/>
          </a:prstGeom>
        </p:spPr>
        <p:txBody>
          <a:bodyPr vert="horz" lIns="99051" tIns="49526" rIns="99051" bIns="49526" rtlCol="0" anchor="b"/>
          <a:lstStyle>
            <a:lvl1pPr algn="l">
              <a:defRPr sz="1300"/>
            </a:lvl1pPr>
          </a:lstStyle>
          <a:p>
            <a:r>
              <a:rPr lang="en-US"/>
              <a:t>Bruce Molock</a:t>
            </a:r>
          </a:p>
        </p:txBody>
      </p:sp>
      <p:sp>
        <p:nvSpPr>
          <p:cNvPr id="7" name="Slide Number Placeholder 6"/>
          <p:cNvSpPr>
            <a:spLocks noGrp="1"/>
          </p:cNvSpPr>
          <p:nvPr>
            <p:ph type="sldNum" sz="quarter" idx="5"/>
          </p:nvPr>
        </p:nvSpPr>
        <p:spPr>
          <a:xfrm>
            <a:off x="4023093" y="9719599"/>
            <a:ext cx="3077739" cy="513428"/>
          </a:xfrm>
          <a:prstGeom prst="rect">
            <a:avLst/>
          </a:prstGeom>
        </p:spPr>
        <p:txBody>
          <a:bodyPr vert="horz" lIns="99051" tIns="49526" rIns="99051" bIns="49526" rtlCol="0" anchor="b"/>
          <a:lstStyle>
            <a:lvl1pPr algn="r">
              <a:defRPr sz="1300"/>
            </a:lvl1pPr>
          </a:lstStyle>
          <a:p>
            <a:fld id="{AFE71D76-BBB1-490D-AF3E-B4381B42F21B}" type="slidenum">
              <a:rPr lang="en-US" smtClean="0"/>
              <a:t>‹#›</a:t>
            </a:fld>
            <a:endParaRPr lang="en-US"/>
          </a:p>
        </p:txBody>
      </p:sp>
    </p:spTree>
    <p:extLst>
      <p:ext uri="{BB962C8B-B14F-4D97-AF65-F5344CB8AC3E}">
        <p14:creationId xmlns:p14="http://schemas.microsoft.com/office/powerpoint/2010/main" val="367719686"/>
      </p:ext>
    </p:extLst>
  </p:cSld>
  <p:clrMap bg1="lt1" tx1="dk1" bg2="lt2" tx2="dk2" accent1="accent1" accent2="accent2" accent3="accent3" accent4="accent4" accent5="accent5" accent6="accent6" hlink="hlink" folHlink="folHlink"/>
  <p:hf hd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6E20783-17C4-413A-98C2-1F7FA850789A}" type="datetimeFigureOut">
              <a:rPr lang="en-US" smtClean="0"/>
              <a:t>6/7/2024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14A041-574D-4231-8069-96DF59849105}" type="slidenum">
              <a:rPr lang="en-US" smtClean="0"/>
              <a:t>‹#›</a:t>
            </a:fld>
            <a:endParaRPr lang="en-US"/>
          </a:p>
        </p:txBody>
      </p:sp>
    </p:spTree>
    <p:extLst>
      <p:ext uri="{BB962C8B-B14F-4D97-AF65-F5344CB8AC3E}">
        <p14:creationId xmlns:p14="http://schemas.microsoft.com/office/powerpoint/2010/main" val="42424499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6E20783-17C4-413A-98C2-1F7FA850789A}" type="datetimeFigureOut">
              <a:rPr lang="en-US" smtClean="0"/>
              <a:t>6/7/2024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14A041-574D-4231-8069-96DF59849105}" type="slidenum">
              <a:rPr lang="en-US" smtClean="0"/>
              <a:t>‹#›</a:t>
            </a:fld>
            <a:endParaRPr lang="en-US"/>
          </a:p>
        </p:txBody>
      </p:sp>
    </p:spTree>
    <p:extLst>
      <p:ext uri="{BB962C8B-B14F-4D97-AF65-F5344CB8AC3E}">
        <p14:creationId xmlns:p14="http://schemas.microsoft.com/office/powerpoint/2010/main" val="32529412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6E20783-17C4-413A-98C2-1F7FA850789A}" type="datetimeFigureOut">
              <a:rPr lang="en-US" smtClean="0"/>
              <a:t>6/7/2024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14A041-574D-4231-8069-96DF59849105}" type="slidenum">
              <a:rPr lang="en-US" smtClean="0"/>
              <a:t>‹#›</a:t>
            </a:fld>
            <a:endParaRPr lang="en-US"/>
          </a:p>
        </p:txBody>
      </p:sp>
    </p:spTree>
    <p:extLst>
      <p:ext uri="{BB962C8B-B14F-4D97-AF65-F5344CB8AC3E}">
        <p14:creationId xmlns:p14="http://schemas.microsoft.com/office/powerpoint/2010/main" val="26203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6E20783-17C4-413A-98C2-1F7FA850789A}" type="datetimeFigureOut">
              <a:rPr lang="en-US" smtClean="0"/>
              <a:t>6/7/2024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14A041-574D-4231-8069-96DF59849105}" type="slidenum">
              <a:rPr lang="en-US" smtClean="0"/>
              <a:t>‹#›</a:t>
            </a:fld>
            <a:endParaRPr lang="en-US"/>
          </a:p>
        </p:txBody>
      </p:sp>
    </p:spTree>
    <p:extLst>
      <p:ext uri="{BB962C8B-B14F-4D97-AF65-F5344CB8AC3E}">
        <p14:creationId xmlns:p14="http://schemas.microsoft.com/office/powerpoint/2010/main" val="5204425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6E20783-17C4-413A-98C2-1F7FA850789A}" type="datetimeFigureOut">
              <a:rPr lang="en-US" smtClean="0"/>
              <a:t>6/7/2024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14A041-574D-4231-8069-96DF59849105}" type="slidenum">
              <a:rPr lang="en-US" smtClean="0"/>
              <a:t>‹#›</a:t>
            </a:fld>
            <a:endParaRPr lang="en-US"/>
          </a:p>
        </p:txBody>
      </p:sp>
    </p:spTree>
    <p:extLst>
      <p:ext uri="{BB962C8B-B14F-4D97-AF65-F5344CB8AC3E}">
        <p14:creationId xmlns:p14="http://schemas.microsoft.com/office/powerpoint/2010/main" val="42460871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6E20783-17C4-413A-98C2-1F7FA850789A}" type="datetimeFigureOut">
              <a:rPr lang="en-US" smtClean="0"/>
              <a:t>6/7/2024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A14A041-574D-4231-8069-96DF59849105}" type="slidenum">
              <a:rPr lang="en-US" smtClean="0"/>
              <a:t>‹#›</a:t>
            </a:fld>
            <a:endParaRPr lang="en-US"/>
          </a:p>
        </p:txBody>
      </p:sp>
    </p:spTree>
    <p:extLst>
      <p:ext uri="{BB962C8B-B14F-4D97-AF65-F5344CB8AC3E}">
        <p14:creationId xmlns:p14="http://schemas.microsoft.com/office/powerpoint/2010/main" val="37050173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6E20783-17C4-413A-98C2-1F7FA850789A}" type="datetimeFigureOut">
              <a:rPr lang="en-US" smtClean="0"/>
              <a:t>6/7/2024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A14A041-574D-4231-8069-96DF59849105}" type="slidenum">
              <a:rPr lang="en-US" smtClean="0"/>
              <a:t>‹#›</a:t>
            </a:fld>
            <a:endParaRPr lang="en-US"/>
          </a:p>
        </p:txBody>
      </p:sp>
    </p:spTree>
    <p:extLst>
      <p:ext uri="{BB962C8B-B14F-4D97-AF65-F5344CB8AC3E}">
        <p14:creationId xmlns:p14="http://schemas.microsoft.com/office/powerpoint/2010/main" val="20041599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6E20783-17C4-413A-98C2-1F7FA850789A}" type="datetimeFigureOut">
              <a:rPr lang="en-US" smtClean="0"/>
              <a:t>6/7/2024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A14A041-574D-4231-8069-96DF59849105}" type="slidenum">
              <a:rPr lang="en-US" smtClean="0"/>
              <a:t>‹#›</a:t>
            </a:fld>
            <a:endParaRPr lang="en-US"/>
          </a:p>
        </p:txBody>
      </p:sp>
    </p:spTree>
    <p:extLst>
      <p:ext uri="{BB962C8B-B14F-4D97-AF65-F5344CB8AC3E}">
        <p14:creationId xmlns:p14="http://schemas.microsoft.com/office/powerpoint/2010/main" val="31690790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6E20783-17C4-413A-98C2-1F7FA850789A}" type="datetimeFigureOut">
              <a:rPr lang="en-US" smtClean="0"/>
              <a:t>6/7/2024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A14A041-574D-4231-8069-96DF59849105}" type="slidenum">
              <a:rPr lang="en-US" smtClean="0"/>
              <a:t>‹#›</a:t>
            </a:fld>
            <a:endParaRPr lang="en-US"/>
          </a:p>
        </p:txBody>
      </p:sp>
    </p:spTree>
    <p:extLst>
      <p:ext uri="{BB962C8B-B14F-4D97-AF65-F5344CB8AC3E}">
        <p14:creationId xmlns:p14="http://schemas.microsoft.com/office/powerpoint/2010/main" val="34177300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6E20783-17C4-413A-98C2-1F7FA850789A}" type="datetimeFigureOut">
              <a:rPr lang="en-US" smtClean="0"/>
              <a:t>6/7/2024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A14A041-574D-4231-8069-96DF59849105}" type="slidenum">
              <a:rPr lang="en-US" smtClean="0"/>
              <a:t>‹#›</a:t>
            </a:fld>
            <a:endParaRPr lang="en-US"/>
          </a:p>
        </p:txBody>
      </p:sp>
    </p:spTree>
    <p:extLst>
      <p:ext uri="{BB962C8B-B14F-4D97-AF65-F5344CB8AC3E}">
        <p14:creationId xmlns:p14="http://schemas.microsoft.com/office/powerpoint/2010/main" val="16316574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6E20783-17C4-413A-98C2-1F7FA850789A}" type="datetimeFigureOut">
              <a:rPr lang="en-US" smtClean="0"/>
              <a:t>6/7/2024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A14A041-574D-4231-8069-96DF59849105}" type="slidenum">
              <a:rPr lang="en-US" smtClean="0"/>
              <a:t>‹#›</a:t>
            </a:fld>
            <a:endParaRPr lang="en-US"/>
          </a:p>
        </p:txBody>
      </p:sp>
    </p:spTree>
    <p:extLst>
      <p:ext uri="{BB962C8B-B14F-4D97-AF65-F5344CB8AC3E}">
        <p14:creationId xmlns:p14="http://schemas.microsoft.com/office/powerpoint/2010/main" val="33690277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26E20783-17C4-413A-98C2-1F7FA850789A}" type="datetimeFigureOut">
              <a:rPr lang="en-US" smtClean="0"/>
              <a:t>6/7/2024</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DA14A041-574D-4231-8069-96DF59849105}" type="slidenum">
              <a:rPr lang="en-US" smtClean="0"/>
              <a:t>‹#›</a:t>
            </a:fld>
            <a:endParaRPr lang="en-US"/>
          </a:p>
        </p:txBody>
      </p:sp>
    </p:spTree>
    <p:extLst>
      <p:ext uri="{BB962C8B-B14F-4D97-AF65-F5344CB8AC3E}">
        <p14:creationId xmlns:p14="http://schemas.microsoft.com/office/powerpoint/2010/main" val="387630893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www.thesaurus.com/browse/bountiful" TargetMode="External"/><Relationship Id="rId2" Type="http://schemas.openxmlformats.org/officeDocument/2006/relationships/hyperlink" Target="https://www.thesaurus.com/browse/ample"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06BB88-446D-BA00-D194-AAFE28D50662}"/>
              </a:ext>
            </a:extLst>
          </p:cNvPr>
          <p:cNvSpPr>
            <a:spLocks noGrp="1"/>
          </p:cNvSpPr>
          <p:nvPr>
            <p:ph type="ctrTitle"/>
          </p:nvPr>
        </p:nvSpPr>
        <p:spPr>
          <a:xfrm>
            <a:off x="685800" y="1733512"/>
            <a:ext cx="7772400" cy="1006429"/>
          </a:xfrm>
        </p:spPr>
        <p:txBody>
          <a:bodyPr>
            <a:spAutoFit/>
          </a:bodyPr>
          <a:lstStyle/>
          <a:p>
            <a:r>
              <a:rPr lang="en-US" sz="6600" dirty="0">
                <a:latin typeface="Rockwell Extra Bold" panose="02060903040505020403" pitchFamily="18" charset="0"/>
              </a:rPr>
              <a:t>FAITH</a:t>
            </a:r>
          </a:p>
        </p:txBody>
      </p:sp>
      <p:sp>
        <p:nvSpPr>
          <p:cNvPr id="3" name="Subtitle 2">
            <a:extLst>
              <a:ext uri="{FF2B5EF4-FFF2-40B4-BE49-F238E27FC236}">
                <a16:creationId xmlns:a16="http://schemas.microsoft.com/office/drawing/2014/main" id="{DF2962CC-C6B2-BD6D-CE02-F970FD01F40F}"/>
              </a:ext>
            </a:extLst>
          </p:cNvPr>
          <p:cNvSpPr>
            <a:spLocks noGrp="1"/>
          </p:cNvSpPr>
          <p:nvPr>
            <p:ph type="subTitle" idx="1"/>
          </p:nvPr>
        </p:nvSpPr>
        <p:spPr>
          <a:xfrm>
            <a:off x="808521" y="2832016"/>
            <a:ext cx="7555831" cy="535531"/>
          </a:xfrm>
        </p:spPr>
        <p:txBody>
          <a:bodyPr wrap="square">
            <a:spAutoFit/>
          </a:bodyPr>
          <a:lstStyle/>
          <a:p>
            <a:r>
              <a:rPr lang="en-US" sz="3200" b="1" kern="0" dirty="0">
                <a:solidFill>
                  <a:srgbClr val="01103A"/>
                </a:solidFill>
                <a:highlight>
                  <a:srgbClr val="FCFDFD"/>
                </a:highlight>
                <a:latin typeface="Rockwell Extra Bold" panose="02060903040505020403" pitchFamily="18" charset="0"/>
                <a:ea typeface="Times New Roman" panose="02020603050405020304" pitchFamily="18" charset="0"/>
                <a:cs typeface="Times New Roman" panose="02020603050405020304" pitchFamily="18" charset="0"/>
              </a:rPr>
              <a:t>The LORD an Abundant Helper</a:t>
            </a:r>
            <a:endParaRPr lang="en-US" sz="3200" dirty="0">
              <a:latin typeface="Rockwell Extra Bold" panose="02060903040505020403" pitchFamily="18" charset="0"/>
            </a:endParaRPr>
          </a:p>
        </p:txBody>
      </p:sp>
    </p:spTree>
    <p:extLst>
      <p:ext uri="{BB962C8B-B14F-4D97-AF65-F5344CB8AC3E}">
        <p14:creationId xmlns:p14="http://schemas.microsoft.com/office/powerpoint/2010/main" val="23514166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9B5DDC6-A52A-A96F-96A2-5A55E9996C28}"/>
              </a:ext>
            </a:extLst>
          </p:cNvPr>
          <p:cNvSpPr>
            <a:spLocks noGrp="1"/>
          </p:cNvSpPr>
          <p:nvPr>
            <p:ph idx="1"/>
          </p:nvPr>
        </p:nvSpPr>
        <p:spPr>
          <a:xfrm>
            <a:off x="279132" y="326222"/>
            <a:ext cx="8604985" cy="6247864"/>
          </a:xfrm>
        </p:spPr>
        <p:txBody>
          <a:bodyPr wrap="square">
            <a:spAutoFit/>
          </a:bodyPr>
          <a:lstStyle/>
          <a:p>
            <a:pPr>
              <a:lnSpc>
                <a:spcPct val="100000"/>
              </a:lnSpc>
              <a:spcBef>
                <a:spcPts val="0"/>
              </a:spcBef>
            </a:pPr>
            <a:r>
              <a:rPr lang="en-US" sz="2000" b="1" kern="100" dirty="0">
                <a:solidFill>
                  <a:srgbClr val="01103A"/>
                </a:solidFill>
                <a:latin typeface="Calibri" panose="020F0502020204030204" pitchFamily="34" charset="0"/>
                <a:ea typeface="Aptos" panose="020B0004020202020204" pitchFamily="34" charset="0"/>
                <a:cs typeface="Calibri" panose="020F0502020204030204" pitchFamily="34" charset="0"/>
              </a:rPr>
              <a:t>Hebrews 4:2, “For indeed</a:t>
            </a:r>
            <a:r>
              <a:rPr lang="en-US" sz="2000" b="1" kern="100" dirty="0">
                <a:latin typeface="Calibri" panose="020F0502020204030204" pitchFamily="34" charset="0"/>
                <a:ea typeface="Aptos" panose="020B0004020202020204" pitchFamily="34" charset="0"/>
                <a:cs typeface="Calibri" panose="020F0502020204030204" pitchFamily="34" charset="0"/>
              </a:rPr>
              <a:t> we have had good news preached to us, just as they also; but the word they heard did not profit them, because it was not united by </a:t>
            </a:r>
            <a:r>
              <a:rPr lang="en-US" sz="2000" b="1" u="sng" kern="100" dirty="0">
                <a:solidFill>
                  <a:srgbClr val="9E0B0F"/>
                </a:solidFill>
                <a:latin typeface="Calibri" panose="020F0502020204030204" pitchFamily="34" charset="0"/>
                <a:ea typeface="Aptos" panose="020B0004020202020204" pitchFamily="34" charset="0"/>
                <a:cs typeface="Calibri" panose="020F0502020204030204" pitchFamily="34" charset="0"/>
              </a:rPr>
              <a:t>faith</a:t>
            </a:r>
            <a:r>
              <a:rPr lang="en-US" sz="2000" b="1" kern="100" dirty="0">
                <a:solidFill>
                  <a:srgbClr val="01103A"/>
                </a:solidFill>
                <a:latin typeface="Calibri" panose="020F0502020204030204" pitchFamily="34" charset="0"/>
                <a:ea typeface="Aptos" panose="020B0004020202020204" pitchFamily="34" charset="0"/>
                <a:cs typeface="Calibri" panose="020F0502020204030204" pitchFamily="34" charset="0"/>
              </a:rPr>
              <a:t> in those who heard”</a:t>
            </a:r>
          </a:p>
          <a:p>
            <a:pPr marL="685800" lvl="2">
              <a:lnSpc>
                <a:spcPct val="100000"/>
              </a:lnSpc>
              <a:spcBef>
                <a:spcPts val="0"/>
              </a:spcBef>
            </a:pPr>
            <a:r>
              <a:rPr lang="en-US" b="1" kern="100" dirty="0">
                <a:solidFill>
                  <a:srgbClr val="01103A"/>
                </a:solidFill>
                <a:latin typeface="Calibri" panose="020F0502020204030204" pitchFamily="34" charset="0"/>
                <a:ea typeface="Aptos" panose="020B0004020202020204" pitchFamily="34" charset="0"/>
                <a:cs typeface="Calibri" panose="020F0502020204030204" pitchFamily="34" charset="0"/>
              </a:rPr>
              <a:t>6:1, 12; 10:22, 38, 39</a:t>
            </a:r>
          </a:p>
          <a:p>
            <a:pPr>
              <a:lnSpc>
                <a:spcPct val="100000"/>
              </a:lnSpc>
              <a:spcBef>
                <a:spcPts val="0"/>
              </a:spcBef>
            </a:pPr>
            <a:r>
              <a:rPr lang="en-US" sz="2000" b="1" kern="100" dirty="0">
                <a:solidFill>
                  <a:srgbClr val="01103A"/>
                </a:solidFill>
                <a:latin typeface="Calibri" panose="020F0502020204030204" pitchFamily="34" charset="0"/>
                <a:ea typeface="Aptos" panose="020B0004020202020204" pitchFamily="34" charset="0"/>
                <a:cs typeface="Calibri" panose="020F0502020204030204" pitchFamily="34" charset="0"/>
              </a:rPr>
              <a:t>Hebrews 11:1, “Now</a:t>
            </a:r>
            <a:r>
              <a:rPr lang="en-US" sz="2000" b="1" kern="100" dirty="0">
                <a:latin typeface="Calibri" panose="020F0502020204030204" pitchFamily="34" charset="0"/>
                <a:ea typeface="Aptos" panose="020B0004020202020204" pitchFamily="34" charset="0"/>
                <a:cs typeface="Calibri" panose="020F0502020204030204" pitchFamily="34" charset="0"/>
              </a:rPr>
              <a:t> </a:t>
            </a:r>
            <a:r>
              <a:rPr lang="en-US" sz="2000" b="1" u="sng" kern="100" dirty="0">
                <a:solidFill>
                  <a:srgbClr val="9E0B0F"/>
                </a:solidFill>
                <a:latin typeface="Calibri" panose="020F0502020204030204" pitchFamily="34" charset="0"/>
                <a:ea typeface="Aptos" panose="020B0004020202020204" pitchFamily="34" charset="0"/>
                <a:cs typeface="Calibri" panose="020F0502020204030204" pitchFamily="34" charset="0"/>
              </a:rPr>
              <a:t>faith</a:t>
            </a:r>
            <a:r>
              <a:rPr lang="en-US" sz="2000" b="1" kern="100" dirty="0">
                <a:solidFill>
                  <a:srgbClr val="01103A"/>
                </a:solidFill>
                <a:latin typeface="Calibri" panose="020F0502020204030204" pitchFamily="34" charset="0"/>
                <a:ea typeface="Aptos" panose="020B0004020202020204" pitchFamily="34" charset="0"/>
                <a:cs typeface="Calibri" panose="020F0502020204030204" pitchFamily="34" charset="0"/>
              </a:rPr>
              <a:t> is the assurance</a:t>
            </a:r>
            <a:r>
              <a:rPr lang="en-US" sz="2000" b="1" kern="100" dirty="0">
                <a:latin typeface="Calibri" panose="020F0502020204030204" pitchFamily="34" charset="0"/>
                <a:ea typeface="Aptos" panose="020B0004020202020204" pitchFamily="34" charset="0"/>
                <a:cs typeface="Calibri" panose="020F0502020204030204" pitchFamily="34" charset="0"/>
              </a:rPr>
              <a:t> of </a:t>
            </a:r>
            <a:r>
              <a:rPr lang="en-US" sz="2000" b="1" i="1" kern="100" dirty="0">
                <a:solidFill>
                  <a:srgbClr val="01103A"/>
                </a:solidFill>
                <a:latin typeface="Calibri" panose="020F0502020204030204" pitchFamily="34" charset="0"/>
                <a:ea typeface="Aptos" panose="020B0004020202020204" pitchFamily="34" charset="0"/>
                <a:cs typeface="Calibri" panose="020F0502020204030204" pitchFamily="34" charset="0"/>
              </a:rPr>
              <a:t>things</a:t>
            </a:r>
            <a:r>
              <a:rPr lang="en-US" sz="2000" b="1" kern="100" dirty="0">
                <a:solidFill>
                  <a:srgbClr val="01103A"/>
                </a:solidFill>
                <a:latin typeface="Calibri" panose="020F0502020204030204" pitchFamily="34" charset="0"/>
                <a:ea typeface="Aptos" panose="020B0004020202020204" pitchFamily="34" charset="0"/>
                <a:cs typeface="Calibri" panose="020F0502020204030204" pitchFamily="34" charset="0"/>
              </a:rPr>
              <a:t> hoped</a:t>
            </a:r>
            <a:r>
              <a:rPr lang="en-US" sz="2000" b="1" kern="100" dirty="0">
                <a:latin typeface="Calibri" panose="020F0502020204030204" pitchFamily="34" charset="0"/>
                <a:ea typeface="Aptos" panose="020B0004020202020204" pitchFamily="34" charset="0"/>
                <a:cs typeface="Calibri" panose="020F0502020204030204" pitchFamily="34" charset="0"/>
              </a:rPr>
              <a:t> for, the conviction of things not seen.”</a:t>
            </a:r>
          </a:p>
          <a:p>
            <a:pPr marL="685800" lvl="2">
              <a:lnSpc>
                <a:spcPct val="100000"/>
              </a:lnSpc>
              <a:spcBef>
                <a:spcPts val="0"/>
              </a:spcBef>
            </a:pPr>
            <a:r>
              <a:rPr lang="en-US" b="1" kern="100" dirty="0">
                <a:latin typeface="Calibri" panose="020F0502020204030204" pitchFamily="34" charset="0"/>
                <a:ea typeface="Aptos" panose="020B0004020202020204" pitchFamily="34" charset="0"/>
                <a:cs typeface="Calibri" panose="020F0502020204030204" pitchFamily="34" charset="0"/>
              </a:rPr>
              <a:t>11:3-9, 11, 13, 17, 20-24, 27-31, 33, 39; 12:2</a:t>
            </a:r>
          </a:p>
          <a:p>
            <a:pPr>
              <a:lnSpc>
                <a:spcPct val="100000"/>
              </a:lnSpc>
              <a:spcBef>
                <a:spcPts val="0"/>
              </a:spcBef>
            </a:pPr>
            <a:r>
              <a:rPr lang="en-US" sz="2000" b="1" kern="100" dirty="0">
                <a:solidFill>
                  <a:srgbClr val="01103A"/>
                </a:solidFill>
                <a:latin typeface="Calibri" panose="020F0502020204030204" pitchFamily="34" charset="0"/>
                <a:ea typeface="Aptos" panose="020B0004020202020204" pitchFamily="34" charset="0"/>
                <a:cs typeface="Calibri" panose="020F0502020204030204" pitchFamily="34" charset="0"/>
              </a:rPr>
              <a:t>Hebrews 13:7, “Remember</a:t>
            </a:r>
            <a:r>
              <a:rPr lang="en-US" sz="2000" b="1" kern="100" dirty="0">
                <a:latin typeface="Calibri" panose="020F0502020204030204" pitchFamily="34" charset="0"/>
                <a:ea typeface="Aptos" panose="020B0004020202020204" pitchFamily="34" charset="0"/>
                <a:cs typeface="Calibri" panose="020F0502020204030204" pitchFamily="34" charset="0"/>
              </a:rPr>
              <a:t> those who led you, who spoke the word of God to you; and considering the result of their conduct, imitate their </a:t>
            </a:r>
            <a:r>
              <a:rPr lang="en-US" sz="2000" b="1" u="sng" kern="100" dirty="0">
                <a:solidFill>
                  <a:srgbClr val="9E0B0F"/>
                </a:solidFill>
                <a:latin typeface="Calibri" panose="020F0502020204030204" pitchFamily="34" charset="0"/>
                <a:ea typeface="Aptos" panose="020B0004020202020204" pitchFamily="34" charset="0"/>
                <a:cs typeface="Calibri" panose="020F0502020204030204" pitchFamily="34" charset="0"/>
              </a:rPr>
              <a:t>faith</a:t>
            </a:r>
            <a:r>
              <a:rPr lang="en-US" sz="2000" b="1" kern="100" dirty="0">
                <a:solidFill>
                  <a:srgbClr val="01103A"/>
                </a:solidFill>
                <a:latin typeface="Calibri" panose="020F0502020204030204" pitchFamily="34" charset="0"/>
                <a:ea typeface="Aptos" panose="020B0004020202020204" pitchFamily="34" charset="0"/>
                <a:cs typeface="Calibri" panose="020F0502020204030204" pitchFamily="34" charset="0"/>
              </a:rPr>
              <a:t>.”</a:t>
            </a:r>
            <a:endParaRPr lang="en-US" sz="2000" b="1" kern="100" dirty="0">
              <a:latin typeface="Calibri" panose="020F0502020204030204" pitchFamily="34" charset="0"/>
              <a:ea typeface="Aptos" panose="020B0004020202020204" pitchFamily="34" charset="0"/>
              <a:cs typeface="Calibri" panose="020F0502020204030204" pitchFamily="34" charset="0"/>
            </a:endParaRPr>
          </a:p>
          <a:p>
            <a:pPr>
              <a:lnSpc>
                <a:spcPct val="100000"/>
              </a:lnSpc>
              <a:spcBef>
                <a:spcPts val="0"/>
              </a:spcBef>
            </a:pPr>
            <a:r>
              <a:rPr lang="en-US" sz="2000" b="1" kern="100" dirty="0">
                <a:solidFill>
                  <a:srgbClr val="01103A"/>
                </a:solidFill>
                <a:latin typeface="Calibri" panose="020F0502020204030204" pitchFamily="34" charset="0"/>
                <a:ea typeface="Aptos" panose="020B0004020202020204" pitchFamily="34" charset="0"/>
                <a:cs typeface="Calibri" panose="020F0502020204030204" pitchFamily="34" charset="0"/>
              </a:rPr>
              <a:t>James 1:3, “knowing</a:t>
            </a:r>
            <a:r>
              <a:rPr lang="en-US" sz="2000" b="1" kern="100" dirty="0">
                <a:latin typeface="Calibri" panose="020F0502020204030204" pitchFamily="34" charset="0"/>
                <a:ea typeface="Aptos" panose="020B0004020202020204" pitchFamily="34" charset="0"/>
                <a:cs typeface="Calibri" panose="020F0502020204030204" pitchFamily="34" charset="0"/>
              </a:rPr>
              <a:t> that the testing of your </a:t>
            </a:r>
            <a:r>
              <a:rPr lang="en-US" sz="2000" b="1" u="sng" kern="100" dirty="0">
                <a:solidFill>
                  <a:srgbClr val="9E0B0F"/>
                </a:solidFill>
                <a:latin typeface="Calibri" panose="020F0502020204030204" pitchFamily="34" charset="0"/>
                <a:ea typeface="Aptos" panose="020B0004020202020204" pitchFamily="34" charset="0"/>
                <a:cs typeface="Calibri" panose="020F0502020204030204" pitchFamily="34" charset="0"/>
              </a:rPr>
              <a:t>faith</a:t>
            </a:r>
            <a:r>
              <a:rPr lang="en-US" sz="2000" b="1" kern="100" dirty="0">
                <a:solidFill>
                  <a:srgbClr val="01103A"/>
                </a:solidFill>
                <a:latin typeface="Calibri" panose="020F0502020204030204" pitchFamily="34" charset="0"/>
                <a:ea typeface="Aptos" panose="020B0004020202020204" pitchFamily="34" charset="0"/>
                <a:cs typeface="Calibri" panose="020F0502020204030204" pitchFamily="34" charset="0"/>
              </a:rPr>
              <a:t> produces endurance.”</a:t>
            </a:r>
          </a:p>
          <a:p>
            <a:pPr marL="685800" lvl="2">
              <a:lnSpc>
                <a:spcPct val="100000"/>
              </a:lnSpc>
              <a:spcBef>
                <a:spcPts val="0"/>
              </a:spcBef>
            </a:pPr>
            <a:r>
              <a:rPr lang="en-US" b="1" kern="100" dirty="0">
                <a:solidFill>
                  <a:srgbClr val="01103A"/>
                </a:solidFill>
                <a:latin typeface="Calibri" panose="020F0502020204030204" pitchFamily="34" charset="0"/>
                <a:ea typeface="Aptos" panose="020B0004020202020204" pitchFamily="34" charset="0"/>
                <a:cs typeface="Calibri" panose="020F0502020204030204" pitchFamily="34" charset="0"/>
              </a:rPr>
              <a:t>1</a:t>
            </a:r>
            <a:r>
              <a:rPr lang="en-US" b="1" kern="100" dirty="0">
                <a:latin typeface="Calibri" panose="020F0502020204030204" pitchFamily="34" charset="0"/>
                <a:ea typeface="Aptos" panose="020B0004020202020204" pitchFamily="34" charset="0"/>
                <a:cs typeface="Calibri" panose="020F0502020204030204" pitchFamily="34" charset="0"/>
              </a:rPr>
              <a:t>:6; 2:1, 5, 14, 17, 18, 20, 22, 24, 26</a:t>
            </a:r>
          </a:p>
          <a:p>
            <a:pPr>
              <a:lnSpc>
                <a:spcPct val="100000"/>
              </a:lnSpc>
              <a:spcBef>
                <a:spcPts val="0"/>
              </a:spcBef>
            </a:pPr>
            <a:r>
              <a:rPr lang="en-US" sz="2000" b="1" kern="100" dirty="0">
                <a:solidFill>
                  <a:srgbClr val="01103A"/>
                </a:solidFill>
                <a:latin typeface="Calibri" panose="020F0502020204030204" pitchFamily="34" charset="0"/>
                <a:ea typeface="Aptos" panose="020B0004020202020204" pitchFamily="34" charset="0"/>
                <a:cs typeface="Calibri" panose="020F0502020204030204" pitchFamily="34" charset="0"/>
              </a:rPr>
              <a:t>James 5:15, “and the prayer</a:t>
            </a:r>
            <a:r>
              <a:rPr lang="en-US" sz="2000" b="1" kern="100" dirty="0">
                <a:latin typeface="Calibri" panose="020F0502020204030204" pitchFamily="34" charset="0"/>
                <a:ea typeface="Aptos" panose="020B0004020202020204" pitchFamily="34" charset="0"/>
                <a:cs typeface="Calibri" panose="020F0502020204030204" pitchFamily="34" charset="0"/>
              </a:rPr>
              <a:t> offered in </a:t>
            </a:r>
            <a:r>
              <a:rPr lang="en-US" sz="2000" b="1" u="sng" kern="100" dirty="0">
                <a:solidFill>
                  <a:srgbClr val="9E0B0F"/>
                </a:solidFill>
                <a:latin typeface="Calibri" panose="020F0502020204030204" pitchFamily="34" charset="0"/>
                <a:ea typeface="Aptos" panose="020B0004020202020204" pitchFamily="34" charset="0"/>
                <a:cs typeface="Calibri" panose="020F0502020204030204" pitchFamily="34" charset="0"/>
              </a:rPr>
              <a:t>faith</a:t>
            </a:r>
            <a:r>
              <a:rPr lang="en-US" sz="2000" b="1" kern="100" dirty="0">
                <a:solidFill>
                  <a:srgbClr val="01103A"/>
                </a:solidFill>
                <a:latin typeface="Calibri" panose="020F0502020204030204" pitchFamily="34" charset="0"/>
                <a:ea typeface="Aptos" panose="020B0004020202020204" pitchFamily="34" charset="0"/>
                <a:cs typeface="Calibri" panose="020F0502020204030204" pitchFamily="34" charset="0"/>
              </a:rPr>
              <a:t> will restore</a:t>
            </a:r>
            <a:r>
              <a:rPr lang="en-US" sz="2000" b="1" kern="100" dirty="0">
                <a:latin typeface="Calibri" panose="020F0502020204030204" pitchFamily="34" charset="0"/>
                <a:ea typeface="Aptos" panose="020B0004020202020204" pitchFamily="34" charset="0"/>
                <a:cs typeface="Calibri" panose="020F0502020204030204" pitchFamily="34" charset="0"/>
              </a:rPr>
              <a:t> the one who is sick, and the Lord will raise him up, and if he has committed sins, they will be forgiven him”</a:t>
            </a:r>
          </a:p>
          <a:p>
            <a:pPr>
              <a:lnSpc>
                <a:spcPct val="100000"/>
              </a:lnSpc>
              <a:spcBef>
                <a:spcPts val="0"/>
              </a:spcBef>
            </a:pPr>
            <a:r>
              <a:rPr lang="en-US" sz="2000" b="1" kern="100" dirty="0">
                <a:solidFill>
                  <a:srgbClr val="01103A"/>
                </a:solidFill>
                <a:latin typeface="Calibri" panose="020F0502020204030204" pitchFamily="34" charset="0"/>
                <a:ea typeface="Aptos" panose="020B0004020202020204" pitchFamily="34" charset="0"/>
                <a:cs typeface="Calibri" panose="020F0502020204030204" pitchFamily="34" charset="0"/>
              </a:rPr>
              <a:t>1 Peter 1:5, “who are protected</a:t>
            </a:r>
            <a:r>
              <a:rPr lang="en-US" sz="2000" b="1" kern="100" dirty="0">
                <a:latin typeface="Calibri" panose="020F0502020204030204" pitchFamily="34" charset="0"/>
                <a:ea typeface="Aptos" panose="020B0004020202020204" pitchFamily="34" charset="0"/>
                <a:cs typeface="Calibri" panose="020F0502020204030204" pitchFamily="34" charset="0"/>
              </a:rPr>
              <a:t> by the power of God through </a:t>
            </a:r>
            <a:r>
              <a:rPr lang="en-US" sz="2000" b="1" u="sng" kern="100" dirty="0">
                <a:solidFill>
                  <a:srgbClr val="9E0B0F"/>
                </a:solidFill>
                <a:latin typeface="Calibri" panose="020F0502020204030204" pitchFamily="34" charset="0"/>
                <a:ea typeface="Aptos" panose="020B0004020202020204" pitchFamily="34" charset="0"/>
                <a:cs typeface="Calibri" panose="020F0502020204030204" pitchFamily="34" charset="0"/>
              </a:rPr>
              <a:t>faith</a:t>
            </a:r>
            <a:r>
              <a:rPr lang="en-US" sz="2000" b="1" u="sng" kern="100" dirty="0">
                <a:solidFill>
                  <a:srgbClr val="01103A"/>
                </a:solidFill>
                <a:latin typeface="Calibri" panose="020F0502020204030204" pitchFamily="34" charset="0"/>
                <a:ea typeface="Aptos" panose="020B0004020202020204" pitchFamily="34" charset="0"/>
                <a:cs typeface="Calibri" panose="020F0502020204030204" pitchFamily="34" charset="0"/>
              </a:rPr>
              <a:t> </a:t>
            </a:r>
            <a:r>
              <a:rPr lang="en-US" sz="2000" b="1" kern="100" dirty="0">
                <a:solidFill>
                  <a:srgbClr val="01103A"/>
                </a:solidFill>
                <a:latin typeface="Calibri" panose="020F0502020204030204" pitchFamily="34" charset="0"/>
                <a:ea typeface="Aptos" panose="020B0004020202020204" pitchFamily="34" charset="0"/>
                <a:cs typeface="Calibri" panose="020F0502020204030204" pitchFamily="34" charset="0"/>
              </a:rPr>
              <a:t>for a salvation ready to be revealed in the last time.”</a:t>
            </a:r>
          </a:p>
          <a:p>
            <a:pPr marL="685800" lvl="2">
              <a:lnSpc>
                <a:spcPct val="100000"/>
              </a:lnSpc>
              <a:spcBef>
                <a:spcPts val="0"/>
              </a:spcBef>
            </a:pPr>
            <a:r>
              <a:rPr lang="en-US" b="1" kern="100" dirty="0">
                <a:solidFill>
                  <a:srgbClr val="01103A"/>
                </a:solidFill>
                <a:latin typeface="Calibri" panose="020F0502020204030204" pitchFamily="34" charset="0"/>
                <a:ea typeface="Aptos" panose="020B0004020202020204" pitchFamily="34" charset="0"/>
                <a:cs typeface="Calibri" panose="020F0502020204030204" pitchFamily="34" charset="0"/>
              </a:rPr>
              <a:t>1:7, 9, 21</a:t>
            </a:r>
          </a:p>
          <a:p>
            <a:pPr>
              <a:lnSpc>
                <a:spcPct val="100000"/>
              </a:lnSpc>
              <a:spcBef>
                <a:spcPts val="0"/>
              </a:spcBef>
            </a:pPr>
            <a:r>
              <a:rPr lang="en-US" sz="2000" b="1" kern="100" dirty="0">
                <a:solidFill>
                  <a:srgbClr val="01103A"/>
                </a:solidFill>
                <a:latin typeface="Calibri" panose="020F0502020204030204" pitchFamily="34" charset="0"/>
                <a:ea typeface="Aptos" panose="020B0004020202020204" pitchFamily="34" charset="0"/>
                <a:cs typeface="Calibri" panose="020F0502020204030204" pitchFamily="34" charset="0"/>
              </a:rPr>
              <a:t>1 Peter 5:9, “But resist</a:t>
            </a:r>
            <a:r>
              <a:rPr lang="en-US" sz="2000" b="1" kern="100" dirty="0">
                <a:latin typeface="Calibri" panose="020F0502020204030204" pitchFamily="34" charset="0"/>
                <a:ea typeface="Aptos" panose="020B0004020202020204" pitchFamily="34" charset="0"/>
                <a:cs typeface="Calibri" panose="020F0502020204030204" pitchFamily="34" charset="0"/>
              </a:rPr>
              <a:t> him, firm in </a:t>
            </a:r>
            <a:r>
              <a:rPr lang="en-US" sz="2000" b="1" i="1" kern="100" dirty="0">
                <a:solidFill>
                  <a:srgbClr val="01103A"/>
                </a:solidFill>
                <a:latin typeface="Calibri" panose="020F0502020204030204" pitchFamily="34" charset="0"/>
                <a:ea typeface="Aptos" panose="020B0004020202020204" pitchFamily="34" charset="0"/>
                <a:cs typeface="Calibri" panose="020F0502020204030204" pitchFamily="34" charset="0"/>
              </a:rPr>
              <a:t>your</a:t>
            </a:r>
            <a:r>
              <a:rPr lang="en-US" sz="2000" b="1" kern="100" dirty="0">
                <a:solidFill>
                  <a:srgbClr val="01103A"/>
                </a:solidFill>
                <a:latin typeface="Calibri" panose="020F0502020204030204" pitchFamily="34" charset="0"/>
                <a:ea typeface="Aptos" panose="020B0004020202020204" pitchFamily="34" charset="0"/>
                <a:cs typeface="Calibri" panose="020F0502020204030204" pitchFamily="34" charset="0"/>
              </a:rPr>
              <a:t> </a:t>
            </a:r>
            <a:r>
              <a:rPr lang="en-US" sz="2000" b="1" u="sng" kern="100" dirty="0">
                <a:solidFill>
                  <a:srgbClr val="9E0B0F"/>
                </a:solidFill>
                <a:latin typeface="Calibri" panose="020F0502020204030204" pitchFamily="34" charset="0"/>
                <a:ea typeface="Aptos" panose="020B0004020202020204" pitchFamily="34" charset="0"/>
                <a:cs typeface="Calibri" panose="020F0502020204030204" pitchFamily="34" charset="0"/>
              </a:rPr>
              <a:t>faith</a:t>
            </a:r>
            <a:r>
              <a:rPr lang="en-US" sz="2000" b="1" kern="100" dirty="0">
                <a:solidFill>
                  <a:srgbClr val="01103A"/>
                </a:solidFill>
                <a:latin typeface="Calibri" panose="020F0502020204030204" pitchFamily="34" charset="0"/>
                <a:ea typeface="Aptos" panose="020B0004020202020204" pitchFamily="34" charset="0"/>
                <a:cs typeface="Calibri" panose="020F0502020204030204" pitchFamily="34" charset="0"/>
              </a:rPr>
              <a:t>, knowing that the same experiences of suffering are being accomplished by your brethren</a:t>
            </a:r>
            <a:r>
              <a:rPr lang="en-US" sz="2000" b="1" kern="100" dirty="0">
                <a:latin typeface="Calibri" panose="020F0502020204030204" pitchFamily="34" charset="0"/>
                <a:ea typeface="Aptos" panose="020B0004020202020204" pitchFamily="34" charset="0"/>
                <a:cs typeface="Calibri" panose="020F0502020204030204" pitchFamily="34" charset="0"/>
              </a:rPr>
              <a:t> who are in the world.”</a:t>
            </a:r>
          </a:p>
        </p:txBody>
      </p:sp>
    </p:spTree>
    <p:extLst>
      <p:ext uri="{BB962C8B-B14F-4D97-AF65-F5344CB8AC3E}">
        <p14:creationId xmlns:p14="http://schemas.microsoft.com/office/powerpoint/2010/main" val="8989782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9B5DDC6-A52A-A96F-96A2-5A55E9996C28}"/>
              </a:ext>
            </a:extLst>
          </p:cNvPr>
          <p:cNvSpPr>
            <a:spLocks noGrp="1"/>
          </p:cNvSpPr>
          <p:nvPr>
            <p:ph idx="1"/>
          </p:nvPr>
        </p:nvSpPr>
        <p:spPr>
          <a:xfrm>
            <a:off x="308008" y="412852"/>
            <a:ext cx="8537609" cy="5863144"/>
          </a:xfrm>
        </p:spPr>
        <p:txBody>
          <a:bodyPr wrap="square">
            <a:spAutoFit/>
          </a:bodyPr>
          <a:lstStyle/>
          <a:p>
            <a:pPr>
              <a:lnSpc>
                <a:spcPct val="100000"/>
              </a:lnSpc>
              <a:spcBef>
                <a:spcPts val="0"/>
              </a:spcBef>
            </a:pPr>
            <a:r>
              <a:rPr lang="en-US" sz="2500" b="1" kern="100" dirty="0">
                <a:solidFill>
                  <a:srgbClr val="01103A"/>
                </a:solidFill>
                <a:latin typeface="Calibri" panose="020F0502020204030204" pitchFamily="34" charset="0"/>
                <a:ea typeface="Aptos" panose="020B0004020202020204" pitchFamily="34" charset="0"/>
                <a:cs typeface="Calibri" panose="020F0502020204030204" pitchFamily="34" charset="0"/>
              </a:rPr>
              <a:t>2 Peter 1:1, 5, “Simon</a:t>
            </a:r>
            <a:r>
              <a:rPr lang="en-US" sz="2500" b="1" kern="100" dirty="0">
                <a:latin typeface="Calibri" panose="020F0502020204030204" pitchFamily="34" charset="0"/>
                <a:ea typeface="Aptos" panose="020B0004020202020204" pitchFamily="34" charset="0"/>
                <a:cs typeface="Calibri" panose="020F0502020204030204" pitchFamily="34" charset="0"/>
              </a:rPr>
              <a:t> Peter, a bond-servant and apostle of Jesus Christ, To those who have received a </a:t>
            </a:r>
            <a:r>
              <a:rPr lang="en-US" sz="2500" b="1" u="sng" kern="100" dirty="0">
                <a:solidFill>
                  <a:srgbClr val="9E0B0F"/>
                </a:solidFill>
                <a:latin typeface="Calibri" panose="020F0502020204030204" pitchFamily="34" charset="0"/>
                <a:ea typeface="Aptos" panose="020B0004020202020204" pitchFamily="34" charset="0"/>
                <a:cs typeface="Calibri" panose="020F0502020204030204" pitchFamily="34" charset="0"/>
              </a:rPr>
              <a:t>faith</a:t>
            </a:r>
            <a:r>
              <a:rPr lang="en-US" sz="2500" b="1" kern="100" dirty="0">
                <a:solidFill>
                  <a:srgbClr val="01103A"/>
                </a:solidFill>
                <a:latin typeface="Calibri" panose="020F0502020204030204" pitchFamily="34" charset="0"/>
                <a:ea typeface="Aptos" panose="020B0004020202020204" pitchFamily="34" charset="0"/>
                <a:cs typeface="Calibri" panose="020F0502020204030204" pitchFamily="34" charset="0"/>
              </a:rPr>
              <a:t> of the same kind </a:t>
            </a:r>
            <a:r>
              <a:rPr lang="en-US" sz="2500" b="1" kern="100" dirty="0">
                <a:latin typeface="Calibri" panose="020F0502020204030204" pitchFamily="34" charset="0"/>
                <a:ea typeface="Aptos" panose="020B0004020202020204" pitchFamily="34" charset="0"/>
                <a:cs typeface="Calibri" panose="020F0502020204030204" pitchFamily="34" charset="0"/>
              </a:rPr>
              <a:t>as ours, by the righteousness of our God and Savior Jesus Christ … </a:t>
            </a:r>
            <a:r>
              <a:rPr lang="en-US" sz="2500" b="1" kern="100" dirty="0">
                <a:solidFill>
                  <a:srgbClr val="01103A"/>
                </a:solidFill>
                <a:latin typeface="Calibri" panose="020F0502020204030204" pitchFamily="34" charset="0"/>
                <a:ea typeface="Aptos" panose="020B0004020202020204" pitchFamily="34" charset="0"/>
                <a:cs typeface="Calibri" panose="020F0502020204030204" pitchFamily="34" charset="0"/>
              </a:rPr>
              <a:t>5 Now</a:t>
            </a:r>
            <a:r>
              <a:rPr lang="en-US" sz="2500" b="1" kern="100" dirty="0">
                <a:latin typeface="Calibri" panose="020F0502020204030204" pitchFamily="34" charset="0"/>
                <a:ea typeface="Aptos" panose="020B0004020202020204" pitchFamily="34" charset="0"/>
                <a:cs typeface="Calibri" panose="020F0502020204030204" pitchFamily="34" charset="0"/>
              </a:rPr>
              <a:t> for this very reason also, applying all diligence, in your </a:t>
            </a:r>
            <a:r>
              <a:rPr lang="en-US" sz="2500" b="1" u="sng" kern="100" dirty="0">
                <a:solidFill>
                  <a:srgbClr val="9E0B0F"/>
                </a:solidFill>
                <a:latin typeface="Calibri" panose="020F0502020204030204" pitchFamily="34" charset="0"/>
                <a:ea typeface="Aptos" panose="020B0004020202020204" pitchFamily="34" charset="0"/>
                <a:cs typeface="Calibri" panose="020F0502020204030204" pitchFamily="34" charset="0"/>
              </a:rPr>
              <a:t>faith</a:t>
            </a:r>
            <a:r>
              <a:rPr lang="en-US" sz="2500" b="1" kern="100" dirty="0">
                <a:latin typeface="Calibri" panose="020F0502020204030204" pitchFamily="34" charset="0"/>
                <a:ea typeface="Aptos" panose="020B0004020202020204" pitchFamily="34" charset="0"/>
                <a:cs typeface="Calibri" panose="020F0502020204030204" pitchFamily="34" charset="0"/>
              </a:rPr>
              <a:t> </a:t>
            </a:r>
            <a:r>
              <a:rPr lang="en-US" sz="2500" b="1" kern="100" dirty="0">
                <a:solidFill>
                  <a:srgbClr val="01103A"/>
                </a:solidFill>
                <a:latin typeface="Calibri" panose="020F0502020204030204" pitchFamily="34" charset="0"/>
                <a:ea typeface="Aptos" panose="020B0004020202020204" pitchFamily="34" charset="0"/>
                <a:cs typeface="Calibri" panose="020F0502020204030204" pitchFamily="34" charset="0"/>
              </a:rPr>
              <a:t>supply moral excellence,</a:t>
            </a:r>
            <a:r>
              <a:rPr lang="en-US" sz="2500" b="1" kern="100" dirty="0">
                <a:latin typeface="Calibri" panose="020F0502020204030204" pitchFamily="34" charset="0"/>
                <a:ea typeface="Aptos" panose="020B0004020202020204" pitchFamily="34" charset="0"/>
                <a:cs typeface="Calibri" panose="020F0502020204030204" pitchFamily="34" charset="0"/>
              </a:rPr>
              <a:t> and in your moral excellence </a:t>
            </a:r>
            <a:r>
              <a:rPr lang="en-US" sz="2500" b="1" kern="100" dirty="0">
                <a:solidFill>
                  <a:srgbClr val="01103A"/>
                </a:solidFill>
                <a:latin typeface="Calibri" panose="020F0502020204030204" pitchFamily="34" charset="0"/>
                <a:ea typeface="Aptos" panose="020B0004020202020204" pitchFamily="34" charset="0"/>
                <a:cs typeface="Calibri" panose="020F0502020204030204" pitchFamily="34" charset="0"/>
              </a:rPr>
              <a:t>knowledge”</a:t>
            </a:r>
            <a:endParaRPr lang="en-US" sz="2500" b="1" kern="100" dirty="0">
              <a:latin typeface="Calibri" panose="020F0502020204030204" pitchFamily="34" charset="0"/>
              <a:ea typeface="Aptos" panose="020B0004020202020204" pitchFamily="34" charset="0"/>
              <a:cs typeface="Calibri" panose="020F0502020204030204" pitchFamily="34" charset="0"/>
            </a:endParaRPr>
          </a:p>
          <a:p>
            <a:pPr>
              <a:lnSpc>
                <a:spcPct val="100000"/>
              </a:lnSpc>
              <a:spcBef>
                <a:spcPts val="0"/>
              </a:spcBef>
            </a:pPr>
            <a:r>
              <a:rPr lang="en-US" sz="2500" b="1" kern="100" dirty="0">
                <a:solidFill>
                  <a:srgbClr val="01103A"/>
                </a:solidFill>
                <a:latin typeface="Calibri" panose="020F0502020204030204" pitchFamily="34" charset="0"/>
                <a:ea typeface="Aptos" panose="020B0004020202020204" pitchFamily="34" charset="0"/>
                <a:cs typeface="Calibri" panose="020F0502020204030204" pitchFamily="34" charset="0"/>
              </a:rPr>
              <a:t> 1 John 5:4, “For whatever</a:t>
            </a:r>
            <a:r>
              <a:rPr lang="en-US" sz="2500" b="1" kern="100" dirty="0">
                <a:latin typeface="Calibri" panose="020F0502020204030204" pitchFamily="34" charset="0"/>
                <a:ea typeface="Aptos" panose="020B0004020202020204" pitchFamily="34" charset="0"/>
                <a:cs typeface="Calibri" panose="020F0502020204030204" pitchFamily="34" charset="0"/>
              </a:rPr>
              <a:t> is </a:t>
            </a:r>
            <a:r>
              <a:rPr lang="en-US" sz="2500" b="1" kern="100" dirty="0">
                <a:solidFill>
                  <a:srgbClr val="01103A"/>
                </a:solidFill>
                <a:latin typeface="Calibri" panose="020F0502020204030204" pitchFamily="34" charset="0"/>
                <a:ea typeface="Aptos" panose="020B0004020202020204" pitchFamily="34" charset="0"/>
                <a:cs typeface="Calibri" panose="020F0502020204030204" pitchFamily="34" charset="0"/>
              </a:rPr>
              <a:t>born of God overcomes the world; and this is the victory that has overcome the world – our </a:t>
            </a:r>
            <a:r>
              <a:rPr lang="en-US" sz="2500" b="1" u="sng" kern="100" dirty="0">
                <a:solidFill>
                  <a:srgbClr val="9E0B0F"/>
                </a:solidFill>
                <a:latin typeface="Calibri" panose="020F0502020204030204" pitchFamily="34" charset="0"/>
                <a:ea typeface="Aptos" panose="020B0004020202020204" pitchFamily="34" charset="0"/>
                <a:cs typeface="Calibri" panose="020F0502020204030204" pitchFamily="34" charset="0"/>
              </a:rPr>
              <a:t>faith</a:t>
            </a:r>
            <a:r>
              <a:rPr lang="en-US" sz="2500" b="1" kern="100" dirty="0">
                <a:solidFill>
                  <a:srgbClr val="01103A"/>
                </a:solidFill>
                <a:latin typeface="Calibri" panose="020F0502020204030204" pitchFamily="34" charset="0"/>
                <a:ea typeface="Aptos" panose="020B0004020202020204" pitchFamily="34" charset="0"/>
                <a:cs typeface="Calibri" panose="020F0502020204030204" pitchFamily="34" charset="0"/>
              </a:rPr>
              <a:t>.”</a:t>
            </a:r>
            <a:endParaRPr lang="en-US" sz="2500" b="1" kern="100" dirty="0">
              <a:latin typeface="Calibri" panose="020F0502020204030204" pitchFamily="34" charset="0"/>
              <a:ea typeface="Aptos" panose="020B0004020202020204" pitchFamily="34" charset="0"/>
              <a:cs typeface="Calibri" panose="020F0502020204030204" pitchFamily="34" charset="0"/>
            </a:endParaRPr>
          </a:p>
          <a:p>
            <a:pPr>
              <a:lnSpc>
                <a:spcPct val="100000"/>
              </a:lnSpc>
              <a:spcBef>
                <a:spcPts val="0"/>
              </a:spcBef>
            </a:pPr>
            <a:r>
              <a:rPr lang="en-US" sz="2500" b="1" kern="100" dirty="0">
                <a:solidFill>
                  <a:srgbClr val="01103A"/>
                </a:solidFill>
                <a:latin typeface="Calibri" panose="020F0502020204030204" pitchFamily="34" charset="0"/>
                <a:ea typeface="Aptos" panose="020B0004020202020204" pitchFamily="34" charset="0"/>
                <a:cs typeface="Calibri" panose="020F0502020204030204" pitchFamily="34" charset="0"/>
              </a:rPr>
              <a:t> Jude 3, 20, “Beloved,</a:t>
            </a:r>
            <a:r>
              <a:rPr lang="en-US" sz="2500" b="1" kern="100" dirty="0">
                <a:latin typeface="Calibri" panose="020F0502020204030204" pitchFamily="34" charset="0"/>
                <a:ea typeface="Aptos" panose="020B0004020202020204" pitchFamily="34" charset="0"/>
                <a:cs typeface="Calibri" panose="020F0502020204030204" pitchFamily="34" charset="0"/>
              </a:rPr>
              <a:t> while I was making every effort to write you about our common salvation, I felt the necessity to write to you appealing that you contend earnestly for the </a:t>
            </a:r>
            <a:r>
              <a:rPr lang="en-US" sz="2500" b="1" u="sng" kern="100" dirty="0">
                <a:solidFill>
                  <a:srgbClr val="9E0B0F"/>
                </a:solidFill>
                <a:latin typeface="Calibri" panose="020F0502020204030204" pitchFamily="34" charset="0"/>
                <a:ea typeface="Aptos" panose="020B0004020202020204" pitchFamily="34" charset="0"/>
                <a:cs typeface="Calibri" panose="020F0502020204030204" pitchFamily="34" charset="0"/>
              </a:rPr>
              <a:t>faith</a:t>
            </a:r>
            <a:r>
              <a:rPr lang="en-US" sz="2500" b="1" kern="100" dirty="0">
                <a:latin typeface="Calibri" panose="020F0502020204030204" pitchFamily="34" charset="0"/>
                <a:ea typeface="Aptos" panose="020B0004020202020204" pitchFamily="34" charset="0"/>
                <a:cs typeface="Calibri" panose="020F0502020204030204" pitchFamily="34" charset="0"/>
              </a:rPr>
              <a:t> </a:t>
            </a:r>
            <a:r>
              <a:rPr lang="en-US" sz="2500" b="1" kern="100" dirty="0">
                <a:solidFill>
                  <a:srgbClr val="01103A"/>
                </a:solidFill>
                <a:latin typeface="Calibri" panose="020F0502020204030204" pitchFamily="34" charset="0"/>
                <a:ea typeface="Aptos" panose="020B0004020202020204" pitchFamily="34" charset="0"/>
                <a:cs typeface="Calibri" panose="020F0502020204030204" pitchFamily="34" charset="0"/>
              </a:rPr>
              <a:t>which was once for all handed down to the saints … 20 But you, beloved,</a:t>
            </a:r>
            <a:r>
              <a:rPr lang="en-US" sz="2500" b="1" kern="100" dirty="0">
                <a:latin typeface="Calibri" panose="020F0502020204030204" pitchFamily="34" charset="0"/>
                <a:ea typeface="Aptos" panose="020B0004020202020204" pitchFamily="34" charset="0"/>
                <a:cs typeface="Calibri" panose="020F0502020204030204" pitchFamily="34" charset="0"/>
              </a:rPr>
              <a:t> building yourselves up on your most holy </a:t>
            </a:r>
            <a:r>
              <a:rPr lang="en-US" sz="2500" b="1" u="sng" kern="100" dirty="0">
                <a:solidFill>
                  <a:srgbClr val="9E0B0F"/>
                </a:solidFill>
                <a:latin typeface="Calibri" panose="020F0502020204030204" pitchFamily="34" charset="0"/>
                <a:ea typeface="Aptos" panose="020B0004020202020204" pitchFamily="34" charset="0"/>
                <a:cs typeface="Calibri" panose="020F0502020204030204" pitchFamily="34" charset="0"/>
              </a:rPr>
              <a:t>faith</a:t>
            </a:r>
            <a:r>
              <a:rPr lang="en-US" sz="2500" b="1" kern="100" dirty="0">
                <a:latin typeface="Calibri" panose="020F0502020204030204" pitchFamily="34" charset="0"/>
                <a:ea typeface="Aptos" panose="020B0004020202020204" pitchFamily="34" charset="0"/>
                <a:cs typeface="Calibri" panose="020F0502020204030204" pitchFamily="34" charset="0"/>
              </a:rPr>
              <a:t>, praying in </a:t>
            </a:r>
            <a:r>
              <a:rPr lang="en-US" sz="2500" b="1" kern="100" dirty="0">
                <a:solidFill>
                  <a:srgbClr val="01103A"/>
                </a:solidFill>
                <a:latin typeface="Calibri" panose="020F0502020204030204" pitchFamily="34" charset="0"/>
                <a:ea typeface="Aptos" panose="020B0004020202020204" pitchFamily="34" charset="0"/>
                <a:cs typeface="Calibri" panose="020F0502020204030204" pitchFamily="34" charset="0"/>
              </a:rPr>
              <a:t>the Holy Spirit.”</a:t>
            </a:r>
            <a:endParaRPr lang="en-US" sz="2500" b="1" kern="100" dirty="0">
              <a:latin typeface="Calibri" panose="020F0502020204030204" pitchFamily="34" charset="0"/>
              <a:ea typeface="Aptos" panose="020B0004020202020204" pitchFamily="34" charset="0"/>
              <a:cs typeface="Calibri" panose="020F0502020204030204" pitchFamily="34" charset="0"/>
            </a:endParaRPr>
          </a:p>
        </p:txBody>
      </p:sp>
    </p:spTree>
    <p:extLst>
      <p:ext uri="{BB962C8B-B14F-4D97-AF65-F5344CB8AC3E}">
        <p14:creationId xmlns:p14="http://schemas.microsoft.com/office/powerpoint/2010/main" val="22255058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9B5DDC6-A52A-A96F-96A2-5A55E9996C28}"/>
              </a:ext>
            </a:extLst>
          </p:cNvPr>
          <p:cNvSpPr>
            <a:spLocks noGrp="1"/>
          </p:cNvSpPr>
          <p:nvPr>
            <p:ph idx="1"/>
          </p:nvPr>
        </p:nvSpPr>
        <p:spPr>
          <a:xfrm>
            <a:off x="423512" y="691985"/>
            <a:ext cx="8354728" cy="5632311"/>
          </a:xfrm>
        </p:spPr>
        <p:txBody>
          <a:bodyPr wrap="square">
            <a:spAutoFit/>
          </a:bodyPr>
          <a:lstStyle/>
          <a:p>
            <a:pPr marL="0">
              <a:lnSpc>
                <a:spcPct val="100000"/>
              </a:lnSpc>
              <a:spcBef>
                <a:spcPts val="0"/>
              </a:spcBef>
            </a:pPr>
            <a:r>
              <a:rPr lang="en-US" sz="2400" b="1" kern="100" dirty="0">
                <a:solidFill>
                  <a:srgbClr val="01103A"/>
                </a:solidFill>
                <a:latin typeface="Calibri" panose="020F0502020204030204" pitchFamily="34" charset="0"/>
                <a:ea typeface="Aptos" panose="020B0004020202020204" pitchFamily="34" charset="0"/>
                <a:cs typeface="Calibri" panose="020F0502020204030204" pitchFamily="34" charset="0"/>
              </a:rPr>
              <a:t>Revelation 2:13, “I know</a:t>
            </a:r>
            <a:r>
              <a:rPr lang="en-US" sz="2400" b="1" kern="100" dirty="0">
                <a:latin typeface="Calibri" panose="020F0502020204030204" pitchFamily="34" charset="0"/>
                <a:ea typeface="Aptos" panose="020B0004020202020204" pitchFamily="34" charset="0"/>
                <a:cs typeface="Calibri" panose="020F0502020204030204" pitchFamily="34" charset="0"/>
              </a:rPr>
              <a:t> where you dwell, where Satan’s throne is and you hold fast My name and did not deny My </a:t>
            </a:r>
            <a:r>
              <a:rPr lang="en-US" sz="2400" b="1" u="sng" kern="100" dirty="0">
                <a:solidFill>
                  <a:srgbClr val="9E0B0F"/>
                </a:solidFill>
                <a:latin typeface="Calibri" panose="020F0502020204030204" pitchFamily="34" charset="0"/>
                <a:ea typeface="Aptos" panose="020B0004020202020204" pitchFamily="34" charset="0"/>
                <a:cs typeface="Calibri" panose="020F0502020204030204" pitchFamily="34" charset="0"/>
              </a:rPr>
              <a:t>faith</a:t>
            </a:r>
            <a:r>
              <a:rPr lang="en-US" sz="2400" b="1" kern="100" dirty="0">
                <a:latin typeface="Calibri" panose="020F0502020204030204" pitchFamily="34" charset="0"/>
                <a:ea typeface="Aptos" panose="020B0004020202020204" pitchFamily="34" charset="0"/>
                <a:cs typeface="Calibri" panose="020F0502020204030204" pitchFamily="34" charset="0"/>
              </a:rPr>
              <a:t> </a:t>
            </a:r>
            <a:r>
              <a:rPr lang="en-US" sz="2400" b="1" kern="100" dirty="0">
                <a:solidFill>
                  <a:srgbClr val="01103A"/>
                </a:solidFill>
                <a:latin typeface="Calibri" panose="020F0502020204030204" pitchFamily="34" charset="0"/>
                <a:ea typeface="Aptos" panose="020B0004020202020204" pitchFamily="34" charset="0"/>
                <a:cs typeface="Calibri" panose="020F0502020204030204" pitchFamily="34" charset="0"/>
              </a:rPr>
              <a:t>even in the days of Antipas, My witness, My faithful one, who was killed among you, where Satan dwells.”</a:t>
            </a:r>
          </a:p>
          <a:p>
            <a:pPr marL="457200" lvl="1">
              <a:lnSpc>
                <a:spcPct val="100000"/>
              </a:lnSpc>
              <a:spcBef>
                <a:spcPts val="0"/>
              </a:spcBef>
            </a:pPr>
            <a:r>
              <a:rPr lang="en-US" b="1" kern="100" dirty="0">
                <a:solidFill>
                  <a:srgbClr val="01103A"/>
                </a:solidFill>
                <a:latin typeface="Calibri" panose="020F0502020204030204" pitchFamily="34" charset="0"/>
                <a:ea typeface="Aptos" panose="020B0004020202020204" pitchFamily="34" charset="0"/>
                <a:cs typeface="Calibri" panose="020F0502020204030204" pitchFamily="34" charset="0"/>
              </a:rPr>
              <a:t>2:19; 13:10</a:t>
            </a:r>
          </a:p>
          <a:p>
            <a:pPr marL="0">
              <a:lnSpc>
                <a:spcPct val="100000"/>
              </a:lnSpc>
              <a:spcBef>
                <a:spcPts val="0"/>
              </a:spcBef>
            </a:pPr>
            <a:r>
              <a:rPr lang="en-US" sz="2400" b="1" kern="100" dirty="0">
                <a:solidFill>
                  <a:srgbClr val="01103A"/>
                </a:solidFill>
                <a:latin typeface="Calibri" panose="020F0502020204030204" pitchFamily="34" charset="0"/>
                <a:ea typeface="Aptos" panose="020B0004020202020204" pitchFamily="34" charset="0"/>
                <a:cs typeface="Calibri" panose="020F0502020204030204" pitchFamily="34" charset="0"/>
              </a:rPr>
              <a:t>Revelation 14:12, “Here</a:t>
            </a:r>
            <a:r>
              <a:rPr lang="en-US" sz="2400" b="1" kern="100" dirty="0">
                <a:latin typeface="Calibri" panose="020F0502020204030204" pitchFamily="34" charset="0"/>
                <a:ea typeface="Aptos" panose="020B0004020202020204" pitchFamily="34" charset="0"/>
                <a:cs typeface="Calibri" panose="020F0502020204030204" pitchFamily="34" charset="0"/>
              </a:rPr>
              <a:t> is the perseverance of the saints who keep the commandments of God and their </a:t>
            </a:r>
            <a:r>
              <a:rPr lang="en-US" sz="2400" b="1" u="sng" kern="100" dirty="0">
                <a:solidFill>
                  <a:srgbClr val="9E0B0F"/>
                </a:solidFill>
                <a:latin typeface="Calibri" panose="020F0502020204030204" pitchFamily="34" charset="0"/>
                <a:ea typeface="Aptos" panose="020B0004020202020204" pitchFamily="34" charset="0"/>
                <a:cs typeface="Calibri" panose="020F0502020204030204" pitchFamily="34" charset="0"/>
              </a:rPr>
              <a:t>faith</a:t>
            </a:r>
            <a:r>
              <a:rPr lang="en-US" sz="2400" b="1" kern="100" dirty="0">
                <a:solidFill>
                  <a:srgbClr val="01103A"/>
                </a:solidFill>
                <a:latin typeface="Calibri" panose="020F0502020204030204" pitchFamily="34" charset="0"/>
                <a:ea typeface="Aptos" panose="020B0004020202020204" pitchFamily="34" charset="0"/>
                <a:cs typeface="Calibri" panose="020F0502020204030204" pitchFamily="34" charset="0"/>
              </a:rPr>
              <a:t> in Jesus”</a:t>
            </a:r>
          </a:p>
          <a:p>
            <a:pPr marL="0" indent="0">
              <a:lnSpc>
                <a:spcPct val="100000"/>
              </a:lnSpc>
              <a:spcBef>
                <a:spcPts val="0"/>
              </a:spcBef>
              <a:buNone/>
            </a:pPr>
            <a:endParaRPr lang="en-US" sz="2400" b="1" kern="100" dirty="0">
              <a:solidFill>
                <a:srgbClr val="01103A"/>
              </a:solidFill>
              <a:latin typeface="Calibri" panose="020F0502020204030204" pitchFamily="34" charset="0"/>
              <a:ea typeface="Aptos" panose="020B0004020202020204" pitchFamily="34" charset="0"/>
              <a:cs typeface="Calibri" panose="020F0502020204030204" pitchFamily="34" charset="0"/>
            </a:endParaRPr>
          </a:p>
          <a:p>
            <a:pPr marL="0" indent="0" algn="ctr">
              <a:lnSpc>
                <a:spcPct val="100000"/>
              </a:lnSpc>
              <a:spcBef>
                <a:spcPts val="0"/>
              </a:spcBef>
              <a:buNone/>
            </a:pPr>
            <a:r>
              <a:rPr lang="en-US" sz="2400" b="1" kern="100" dirty="0">
                <a:solidFill>
                  <a:srgbClr val="01103A"/>
                </a:solidFill>
                <a:latin typeface="Calibri" panose="020F0502020204030204" pitchFamily="34" charset="0"/>
                <a:ea typeface="Aptos" panose="020B0004020202020204" pitchFamily="34" charset="0"/>
                <a:cs typeface="Calibri" panose="020F0502020204030204" pitchFamily="34" charset="0"/>
              </a:rPr>
              <a:t>THE INVITATION </a:t>
            </a:r>
          </a:p>
          <a:p>
            <a:pPr marL="0" indent="0">
              <a:lnSpc>
                <a:spcPct val="100000"/>
              </a:lnSpc>
              <a:spcBef>
                <a:spcPts val="0"/>
              </a:spcBef>
              <a:buNone/>
            </a:pPr>
            <a:r>
              <a:rPr lang="en-US" sz="2400" b="1" kern="100" dirty="0">
                <a:solidFill>
                  <a:srgbClr val="01103A"/>
                </a:solidFill>
                <a:latin typeface="Calibri" panose="020F0502020204030204" pitchFamily="34" charset="0"/>
                <a:ea typeface="Aptos" panose="020B0004020202020204" pitchFamily="34" charset="0"/>
                <a:cs typeface="Calibri" panose="020F0502020204030204" pitchFamily="34" charset="0"/>
              </a:rPr>
              <a:t>HEAR, John 8:47</a:t>
            </a:r>
            <a:br>
              <a:rPr lang="en-US" sz="2400" b="1" kern="100" dirty="0">
                <a:solidFill>
                  <a:srgbClr val="01103A"/>
                </a:solidFill>
                <a:latin typeface="Calibri" panose="020F0502020204030204" pitchFamily="34" charset="0"/>
                <a:ea typeface="Aptos" panose="020B0004020202020204" pitchFamily="34" charset="0"/>
                <a:cs typeface="Calibri" panose="020F0502020204030204" pitchFamily="34" charset="0"/>
              </a:rPr>
            </a:br>
            <a:r>
              <a:rPr lang="en-US" sz="2400" b="1" kern="100" dirty="0">
                <a:solidFill>
                  <a:srgbClr val="01103A"/>
                </a:solidFill>
                <a:latin typeface="Calibri" panose="020F0502020204030204" pitchFamily="34" charset="0"/>
                <a:ea typeface="Aptos" panose="020B0004020202020204" pitchFamily="34" charset="0"/>
                <a:cs typeface="Calibri" panose="020F0502020204030204" pitchFamily="34" charset="0"/>
              </a:rPr>
              <a:t>BELIEVE, Luke 8:12</a:t>
            </a:r>
            <a:br>
              <a:rPr lang="en-US" sz="2400" b="1" kern="100" dirty="0">
                <a:solidFill>
                  <a:srgbClr val="01103A"/>
                </a:solidFill>
                <a:latin typeface="Calibri" panose="020F0502020204030204" pitchFamily="34" charset="0"/>
                <a:ea typeface="Aptos" panose="020B0004020202020204" pitchFamily="34" charset="0"/>
                <a:cs typeface="Calibri" panose="020F0502020204030204" pitchFamily="34" charset="0"/>
              </a:rPr>
            </a:br>
            <a:r>
              <a:rPr lang="en-US" sz="2400" b="1" kern="100" dirty="0">
                <a:solidFill>
                  <a:srgbClr val="01103A"/>
                </a:solidFill>
                <a:latin typeface="Calibri" panose="020F0502020204030204" pitchFamily="34" charset="0"/>
                <a:ea typeface="Aptos" panose="020B0004020202020204" pitchFamily="34" charset="0"/>
                <a:cs typeface="Calibri" panose="020F0502020204030204" pitchFamily="34" charset="0"/>
              </a:rPr>
              <a:t>REPENT, Mark 1:15</a:t>
            </a:r>
            <a:br>
              <a:rPr lang="en-US" sz="2400" b="1" kern="100" dirty="0">
                <a:solidFill>
                  <a:srgbClr val="01103A"/>
                </a:solidFill>
                <a:latin typeface="Calibri" panose="020F0502020204030204" pitchFamily="34" charset="0"/>
                <a:ea typeface="Aptos" panose="020B0004020202020204" pitchFamily="34" charset="0"/>
                <a:cs typeface="Calibri" panose="020F0502020204030204" pitchFamily="34" charset="0"/>
              </a:rPr>
            </a:br>
            <a:r>
              <a:rPr lang="en-US" sz="2400" b="1" kern="100" dirty="0">
                <a:solidFill>
                  <a:srgbClr val="01103A"/>
                </a:solidFill>
                <a:latin typeface="Calibri" panose="020F0502020204030204" pitchFamily="34" charset="0"/>
                <a:ea typeface="Aptos" panose="020B0004020202020204" pitchFamily="34" charset="0"/>
                <a:cs typeface="Calibri" panose="020F0502020204030204" pitchFamily="34" charset="0"/>
              </a:rPr>
              <a:t>CONFESS, 1 John 1:9</a:t>
            </a:r>
            <a:br>
              <a:rPr lang="en-US" sz="2400" b="1" kern="100" dirty="0">
                <a:solidFill>
                  <a:srgbClr val="01103A"/>
                </a:solidFill>
                <a:latin typeface="Calibri" panose="020F0502020204030204" pitchFamily="34" charset="0"/>
                <a:ea typeface="Aptos" panose="020B0004020202020204" pitchFamily="34" charset="0"/>
                <a:cs typeface="Calibri" panose="020F0502020204030204" pitchFamily="34" charset="0"/>
              </a:rPr>
            </a:br>
            <a:r>
              <a:rPr lang="en-US" sz="2400" b="1" kern="100" dirty="0">
                <a:solidFill>
                  <a:srgbClr val="01103A"/>
                </a:solidFill>
                <a:latin typeface="Calibri" panose="020F0502020204030204" pitchFamily="34" charset="0"/>
                <a:ea typeface="Aptos" panose="020B0004020202020204" pitchFamily="34" charset="0"/>
                <a:cs typeface="Calibri" panose="020F0502020204030204" pitchFamily="34" charset="0"/>
              </a:rPr>
              <a:t>BE BAPTIZED, Acts 2: 38</a:t>
            </a:r>
            <a:br>
              <a:rPr lang="en-US" sz="2400" b="1" kern="100" dirty="0">
                <a:solidFill>
                  <a:srgbClr val="01103A"/>
                </a:solidFill>
                <a:latin typeface="Calibri" panose="020F0502020204030204" pitchFamily="34" charset="0"/>
                <a:ea typeface="Aptos" panose="020B0004020202020204" pitchFamily="34" charset="0"/>
                <a:cs typeface="Calibri" panose="020F0502020204030204" pitchFamily="34" charset="0"/>
              </a:rPr>
            </a:br>
            <a:r>
              <a:rPr lang="en-US" sz="2400" b="1" kern="100" dirty="0">
                <a:solidFill>
                  <a:srgbClr val="01103A"/>
                </a:solidFill>
                <a:latin typeface="Calibri" panose="020F0502020204030204" pitchFamily="34" charset="0"/>
                <a:ea typeface="Aptos" panose="020B0004020202020204" pitchFamily="34" charset="0"/>
                <a:cs typeface="Calibri" panose="020F0502020204030204" pitchFamily="34" charset="0"/>
              </a:rPr>
              <a:t>LIVE FAITHFULLY, Galatians 3:21; Hebrews 3:6</a:t>
            </a:r>
            <a:endParaRPr lang="en-US" sz="2400" b="1" kern="100" dirty="0">
              <a:latin typeface="Calibri" panose="020F0502020204030204" pitchFamily="34" charset="0"/>
              <a:ea typeface="Aptos" panose="020B0004020202020204" pitchFamily="34" charset="0"/>
              <a:cs typeface="Calibri" panose="020F0502020204030204" pitchFamily="34" charset="0"/>
            </a:endParaRPr>
          </a:p>
        </p:txBody>
      </p:sp>
    </p:spTree>
    <p:extLst>
      <p:ext uri="{BB962C8B-B14F-4D97-AF65-F5344CB8AC3E}">
        <p14:creationId xmlns:p14="http://schemas.microsoft.com/office/powerpoint/2010/main" val="33783934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9B5DDC6-A52A-A96F-96A2-5A55E9996C28}"/>
              </a:ext>
            </a:extLst>
          </p:cNvPr>
          <p:cNvSpPr>
            <a:spLocks noGrp="1"/>
          </p:cNvSpPr>
          <p:nvPr>
            <p:ph idx="1"/>
          </p:nvPr>
        </p:nvSpPr>
        <p:spPr>
          <a:xfrm>
            <a:off x="317636" y="560211"/>
            <a:ext cx="8527983" cy="5791457"/>
          </a:xfrm>
        </p:spPr>
        <p:txBody>
          <a:bodyPr wrap="square">
            <a:spAutoFit/>
          </a:bodyPr>
          <a:lstStyle/>
          <a:p>
            <a:pPr marL="0" indent="0">
              <a:buNone/>
            </a:pPr>
            <a:r>
              <a:rPr lang="en-US" sz="3200" b="1" kern="100" spc="14" dirty="0">
                <a:solidFill>
                  <a:srgbClr val="467886"/>
                </a:solidFill>
                <a:highlight>
                  <a:srgbClr val="FFFFFF"/>
                </a:highlight>
                <a:latin typeface="Calibri" panose="020F0502020204030204" pitchFamily="34" charset="0"/>
                <a:ea typeface="Aptos" panose="020B0004020202020204" pitchFamily="34" charset="0"/>
                <a:cs typeface="Calibri" panose="020F0502020204030204" pitchFamily="34" charset="0"/>
                <a:hlinkClick r:id="rId2">
                  <a:extLst>
                    <a:ext uri="{A12FA001-AC4F-418D-AE19-62706E023703}">
                      <ahyp:hlinkClr xmlns:ahyp="http://schemas.microsoft.com/office/drawing/2018/hyperlinkcolor" val="tx"/>
                    </a:ext>
                  </a:extLst>
                </a:hlinkClick>
              </a:rPr>
              <a:t>ampl</a:t>
            </a:r>
            <a:r>
              <a:rPr lang="en-US" sz="3200" b="1" u="sng" kern="100" spc="14" dirty="0">
                <a:solidFill>
                  <a:srgbClr val="467886"/>
                </a:solidFill>
                <a:highlight>
                  <a:srgbClr val="FFFFFF"/>
                </a:highlight>
                <a:latin typeface="Calibri" panose="020F0502020204030204" pitchFamily="34" charset="0"/>
                <a:ea typeface="Aptos" panose="020B0004020202020204" pitchFamily="34" charset="0"/>
                <a:cs typeface="Calibri" panose="020F0502020204030204" pitchFamily="34" charset="0"/>
                <a:hlinkClick r:id="rId2">
                  <a:extLst>
                    <a:ext uri="{A12FA001-AC4F-418D-AE19-62706E023703}">
                      <ahyp:hlinkClr xmlns:ahyp="http://schemas.microsoft.com/office/drawing/2018/hyperlinkcolor" val="tx"/>
                    </a:ext>
                  </a:extLst>
                </a:hlinkClick>
              </a:rPr>
              <a:t>e</a:t>
            </a:r>
            <a:r>
              <a:rPr lang="en-US" sz="3200" b="1" u="sng" kern="100" spc="14" dirty="0">
                <a:solidFill>
                  <a:srgbClr val="467886"/>
                </a:solidFill>
                <a:highlight>
                  <a:srgbClr val="FFFFFF"/>
                </a:highlight>
                <a:latin typeface="Calibri" panose="020F0502020204030204" pitchFamily="34" charset="0"/>
                <a:ea typeface="Aptos" panose="020B0004020202020204" pitchFamily="34" charset="0"/>
                <a:cs typeface="Calibri" panose="020F0502020204030204" pitchFamily="34" charset="0"/>
              </a:rPr>
              <a:t>, </a:t>
            </a:r>
            <a:r>
              <a:rPr lang="en-US" sz="3200" b="1" u="sng" kern="100" dirty="0">
                <a:solidFill>
                  <a:srgbClr val="467886"/>
                </a:solidFill>
                <a:latin typeface="Calibri" panose="020F0502020204030204" pitchFamily="34" charset="0"/>
                <a:ea typeface="Aptos" panose="020B0004020202020204" pitchFamily="34" charset="0"/>
                <a:cs typeface="Calibri" panose="020F0502020204030204" pitchFamily="34" charset="0"/>
                <a:hlinkClick r:id="rId3">
                  <a:extLst>
                    <a:ext uri="{A12FA001-AC4F-418D-AE19-62706E023703}">
                      <ahyp:hlinkClr xmlns:ahyp="http://schemas.microsoft.com/office/drawing/2018/hyperlinkcolor" val="tx"/>
                    </a:ext>
                  </a:extLst>
                </a:hlinkClick>
              </a:rPr>
              <a:t>b</a:t>
            </a:r>
            <a:r>
              <a:rPr lang="en-US" sz="3200" b="1" kern="100" dirty="0">
                <a:solidFill>
                  <a:srgbClr val="467886"/>
                </a:solidFill>
                <a:latin typeface="Calibri" panose="020F0502020204030204" pitchFamily="34" charset="0"/>
                <a:ea typeface="Aptos" panose="020B0004020202020204" pitchFamily="34" charset="0"/>
                <a:cs typeface="Calibri" panose="020F0502020204030204" pitchFamily="34" charset="0"/>
                <a:hlinkClick r:id="rId3">
                  <a:extLst>
                    <a:ext uri="{A12FA001-AC4F-418D-AE19-62706E023703}">
                      <ahyp:hlinkClr xmlns:ahyp="http://schemas.microsoft.com/office/drawing/2018/hyperlinkcolor" val="tx"/>
                    </a:ext>
                  </a:extLst>
                </a:hlinkClick>
              </a:rPr>
              <a:t>ountiful</a:t>
            </a:r>
            <a:r>
              <a:rPr lang="en-US" sz="3200" b="1" u="sng" kern="100" dirty="0">
                <a:solidFill>
                  <a:srgbClr val="467886"/>
                </a:solidFill>
                <a:latin typeface="Calibri" panose="020F0502020204030204" pitchFamily="34" charset="0"/>
                <a:ea typeface="Aptos" panose="020B0004020202020204" pitchFamily="34" charset="0"/>
                <a:cs typeface="Calibri" panose="020F0502020204030204" pitchFamily="34" charset="0"/>
                <a:hlinkClick r:id="rId3">
                  <a:extLst>
                    <a:ext uri="{A12FA001-AC4F-418D-AE19-62706E023703}">
                      <ahyp:hlinkClr xmlns:ahyp="http://schemas.microsoft.com/office/drawing/2018/hyperlinkcolor" val="tx"/>
                    </a:ext>
                  </a:extLst>
                </a:hlinkClick>
              </a:rPr>
              <a:t>, </a:t>
            </a:r>
            <a:r>
              <a:rPr lang="en-US" sz="3200" b="1" kern="100" dirty="0">
                <a:solidFill>
                  <a:srgbClr val="467886"/>
                </a:solidFill>
                <a:latin typeface="Calibri" panose="020F0502020204030204" pitchFamily="34" charset="0"/>
                <a:ea typeface="Aptos" panose="020B0004020202020204" pitchFamily="34" charset="0"/>
                <a:cs typeface="Calibri" panose="020F0502020204030204" pitchFamily="34" charset="0"/>
                <a:hlinkClick r:id="rId3">
                  <a:extLst>
                    <a:ext uri="{A12FA001-AC4F-418D-AE19-62706E023703}">
                      <ahyp:hlinkClr xmlns:ahyp="http://schemas.microsoft.com/office/drawing/2018/hyperlinkcolor" val="tx"/>
                    </a:ext>
                  </a:extLst>
                </a:hlinkClick>
              </a:rPr>
              <a:t>generous</a:t>
            </a:r>
            <a:r>
              <a:rPr lang="en-US" sz="3200" b="1" u="sng" kern="100" dirty="0">
                <a:solidFill>
                  <a:srgbClr val="467886"/>
                </a:solidFill>
                <a:latin typeface="Calibri" panose="020F0502020204030204" pitchFamily="34" charset="0"/>
                <a:ea typeface="Aptos" panose="020B0004020202020204" pitchFamily="34" charset="0"/>
                <a:cs typeface="Calibri" panose="020F0502020204030204" pitchFamily="34" charset="0"/>
                <a:hlinkClick r:id="rId3">
                  <a:extLst>
                    <a:ext uri="{A12FA001-AC4F-418D-AE19-62706E023703}">
                      <ahyp:hlinkClr xmlns:ahyp="http://schemas.microsoft.com/office/drawing/2018/hyperlinkcolor" val="tx"/>
                    </a:ext>
                  </a:extLst>
                </a:hlinkClick>
              </a:rPr>
              <a:t>, </a:t>
            </a:r>
            <a:r>
              <a:rPr lang="en-US" sz="3200" b="1" kern="100" dirty="0">
                <a:solidFill>
                  <a:srgbClr val="467886"/>
                </a:solidFill>
                <a:latin typeface="Calibri" panose="020F0502020204030204" pitchFamily="34" charset="0"/>
                <a:ea typeface="Aptos" panose="020B0004020202020204" pitchFamily="34" charset="0"/>
                <a:cs typeface="Calibri" panose="020F0502020204030204" pitchFamily="34" charset="0"/>
                <a:hlinkClick r:id="rId3">
                  <a:extLst>
                    <a:ext uri="{A12FA001-AC4F-418D-AE19-62706E023703}">
                      <ahyp:hlinkClr xmlns:ahyp="http://schemas.microsoft.com/office/drawing/2018/hyperlinkcolor" val="tx"/>
                    </a:ext>
                  </a:extLst>
                </a:hlinkClick>
              </a:rPr>
              <a:t>heavy</a:t>
            </a:r>
            <a:r>
              <a:rPr lang="en-US" sz="3200" b="1" u="sng" kern="100" dirty="0">
                <a:solidFill>
                  <a:srgbClr val="467886"/>
                </a:solidFill>
                <a:latin typeface="Calibri" panose="020F0502020204030204" pitchFamily="34" charset="0"/>
                <a:ea typeface="Aptos" panose="020B0004020202020204" pitchFamily="34" charset="0"/>
                <a:cs typeface="Calibri" panose="020F0502020204030204" pitchFamily="34" charset="0"/>
                <a:hlinkClick r:id="rId3">
                  <a:extLst>
                    <a:ext uri="{A12FA001-AC4F-418D-AE19-62706E023703}">
                      <ahyp:hlinkClr xmlns:ahyp="http://schemas.microsoft.com/office/drawing/2018/hyperlinkcolor" val="tx"/>
                    </a:ext>
                  </a:extLst>
                </a:hlinkClick>
              </a:rPr>
              <a:t>, </a:t>
            </a:r>
            <a:r>
              <a:rPr lang="en-US" sz="3200" b="1" kern="100" dirty="0">
                <a:solidFill>
                  <a:srgbClr val="467886"/>
                </a:solidFill>
                <a:latin typeface="Calibri" panose="020F0502020204030204" pitchFamily="34" charset="0"/>
                <a:ea typeface="Aptos" panose="020B0004020202020204" pitchFamily="34" charset="0"/>
                <a:cs typeface="Calibri" panose="020F0502020204030204" pitchFamily="34" charset="0"/>
                <a:hlinkClick r:id="rId3">
                  <a:extLst>
                    <a:ext uri="{A12FA001-AC4F-418D-AE19-62706E023703}">
                      <ahyp:hlinkClr xmlns:ahyp="http://schemas.microsoft.com/office/drawing/2018/hyperlinkcolor" val="tx"/>
                    </a:ext>
                  </a:extLst>
                </a:hlinkClick>
              </a:rPr>
              <a:t>rich</a:t>
            </a:r>
            <a:r>
              <a:rPr lang="en-US" sz="3200" b="1" u="sng" kern="100" dirty="0">
                <a:solidFill>
                  <a:srgbClr val="467886"/>
                </a:solidFill>
                <a:latin typeface="Calibri" panose="020F0502020204030204" pitchFamily="34" charset="0"/>
                <a:ea typeface="Aptos" panose="020B0004020202020204" pitchFamily="34" charset="0"/>
                <a:cs typeface="Calibri" panose="020F0502020204030204" pitchFamily="34" charset="0"/>
                <a:hlinkClick r:id="rId3">
                  <a:extLst>
                    <a:ext uri="{A12FA001-AC4F-418D-AE19-62706E023703}">
                      <ahyp:hlinkClr xmlns:ahyp="http://schemas.microsoft.com/office/drawing/2018/hyperlinkcolor" val="tx"/>
                    </a:ext>
                  </a:extLst>
                </a:hlinkClick>
              </a:rPr>
              <a:t>, </a:t>
            </a:r>
            <a:r>
              <a:rPr lang="en-US" sz="3200" b="1" kern="100" dirty="0">
                <a:solidFill>
                  <a:srgbClr val="467886"/>
                </a:solidFill>
                <a:latin typeface="Calibri" panose="020F0502020204030204" pitchFamily="34" charset="0"/>
                <a:ea typeface="Aptos" panose="020B0004020202020204" pitchFamily="34" charset="0"/>
                <a:cs typeface="Calibri" panose="020F0502020204030204" pitchFamily="34" charset="0"/>
                <a:hlinkClick r:id="rId3">
                  <a:extLst>
                    <a:ext uri="{A12FA001-AC4F-418D-AE19-62706E023703}">
                      <ahyp:hlinkClr xmlns:ahyp="http://schemas.microsoft.com/office/drawing/2018/hyperlinkcolor" val="tx"/>
                    </a:ext>
                  </a:extLst>
                </a:hlinkClick>
              </a:rPr>
              <a:t>sufficient</a:t>
            </a:r>
            <a:r>
              <a:rPr lang="en-US" sz="3200" b="1" u="sng" kern="100" dirty="0">
                <a:solidFill>
                  <a:srgbClr val="467886"/>
                </a:solidFill>
                <a:latin typeface="Calibri" panose="020F0502020204030204" pitchFamily="34" charset="0"/>
                <a:ea typeface="Aptos" panose="020B0004020202020204" pitchFamily="34" charset="0"/>
                <a:cs typeface="Calibri" panose="020F0502020204030204" pitchFamily="34" charset="0"/>
                <a:hlinkClick r:id="rId3">
                  <a:extLst>
                    <a:ext uri="{A12FA001-AC4F-418D-AE19-62706E023703}">
                      <ahyp:hlinkClr xmlns:ahyp="http://schemas.microsoft.com/office/drawing/2018/hyperlinkcolor" val="tx"/>
                    </a:ext>
                  </a:extLst>
                </a:hlinkClick>
              </a:rPr>
              <a:t> </a:t>
            </a:r>
            <a:endParaRPr lang="en-US" sz="3200" b="1" u="sng" kern="100" dirty="0">
              <a:solidFill>
                <a:srgbClr val="0000FF"/>
              </a:solidFill>
              <a:latin typeface="Calibri" panose="020F0502020204030204" pitchFamily="34" charset="0"/>
              <a:ea typeface="Aptos" panose="020B0004020202020204" pitchFamily="34" charset="0"/>
              <a:cs typeface="Calibri" panose="020F0502020204030204" pitchFamily="34" charset="0"/>
            </a:endParaRPr>
          </a:p>
          <a:p>
            <a:pPr>
              <a:lnSpc>
                <a:spcPct val="115000"/>
              </a:lnSpc>
              <a:spcBef>
                <a:spcPts val="0"/>
              </a:spcBef>
              <a:spcAft>
                <a:spcPts val="450"/>
              </a:spcAft>
            </a:pPr>
            <a:r>
              <a:rPr lang="en-US" sz="3200" b="1" kern="100" dirty="0">
                <a:latin typeface="Calibri" panose="020F0502020204030204" pitchFamily="34" charset="0"/>
                <a:ea typeface="Aptos" panose="020B0004020202020204" pitchFamily="34" charset="0"/>
                <a:cs typeface="Calibri" panose="020F0502020204030204" pitchFamily="34" charset="0"/>
              </a:rPr>
              <a:t>Psalms 146</a:t>
            </a:r>
            <a:r>
              <a:rPr lang="en-US" sz="3200" b="1" kern="100" dirty="0">
                <a:solidFill>
                  <a:srgbClr val="01103A"/>
                </a:solidFill>
                <a:highlight>
                  <a:srgbClr val="F8F8DA"/>
                </a:highlight>
                <a:latin typeface="Calibri" panose="020F0502020204030204" pitchFamily="34" charset="0"/>
                <a:ea typeface="Aptos" panose="020B0004020202020204" pitchFamily="34" charset="0"/>
                <a:cs typeface="Calibri" panose="020F0502020204030204" pitchFamily="34" charset="0"/>
              </a:rPr>
              <a:t>:6, “</a:t>
            </a:r>
            <a:r>
              <a:rPr lang="en-US" sz="3200" b="1" kern="100" dirty="0">
                <a:solidFill>
                  <a:srgbClr val="01103A"/>
                </a:solidFill>
                <a:highlight>
                  <a:srgbClr val="E9EEF1"/>
                </a:highlight>
                <a:latin typeface="Calibri" panose="020F0502020204030204" pitchFamily="34" charset="0"/>
                <a:ea typeface="Aptos" panose="020B0004020202020204" pitchFamily="34" charset="0"/>
                <a:cs typeface="Calibri" panose="020F0502020204030204" pitchFamily="34" charset="0"/>
              </a:rPr>
              <a:t>Who made</a:t>
            </a:r>
            <a:r>
              <a:rPr lang="en-US" sz="3200" b="1" kern="100" dirty="0">
                <a:latin typeface="Calibri" panose="020F0502020204030204" pitchFamily="34" charset="0"/>
                <a:ea typeface="Aptos" panose="020B0004020202020204" pitchFamily="34" charset="0"/>
                <a:cs typeface="Calibri" panose="020F0502020204030204" pitchFamily="34" charset="0"/>
              </a:rPr>
              <a:t> heaven and earth,</a:t>
            </a:r>
            <a:r>
              <a:rPr lang="en-US" sz="3200" b="1" kern="100" dirty="0">
                <a:solidFill>
                  <a:srgbClr val="01103A"/>
                </a:solidFill>
                <a:latin typeface="Calibri" panose="020F0502020204030204" pitchFamily="34" charset="0"/>
                <a:ea typeface="Aptos" panose="020B0004020202020204" pitchFamily="34" charset="0"/>
                <a:cs typeface="Calibri" panose="020F0502020204030204" pitchFamily="34" charset="0"/>
              </a:rPr>
              <a:t> </a:t>
            </a:r>
            <a:r>
              <a:rPr lang="en-US" sz="3200" b="1" kern="100" dirty="0">
                <a:solidFill>
                  <a:srgbClr val="01103A"/>
                </a:solidFill>
                <a:highlight>
                  <a:srgbClr val="E9EEF1"/>
                </a:highlight>
                <a:latin typeface="Calibri" panose="020F0502020204030204" pitchFamily="34" charset="0"/>
                <a:ea typeface="Aptos" panose="020B0004020202020204" pitchFamily="34" charset="0"/>
                <a:cs typeface="Calibri" panose="020F0502020204030204" pitchFamily="34" charset="0"/>
              </a:rPr>
              <a:t>The sea</a:t>
            </a:r>
            <a:r>
              <a:rPr lang="en-US" sz="3200" b="1" kern="100" dirty="0">
                <a:solidFill>
                  <a:srgbClr val="01103A"/>
                </a:solidFill>
                <a:latin typeface="Calibri" panose="020F0502020204030204" pitchFamily="34" charset="0"/>
                <a:ea typeface="Aptos" panose="020B0004020202020204" pitchFamily="34" charset="0"/>
                <a:cs typeface="Calibri" panose="020F0502020204030204" pitchFamily="34" charset="0"/>
              </a:rPr>
              <a:t> and all that is in them;</a:t>
            </a:r>
            <a:r>
              <a:rPr lang="en-US" sz="3200" b="1" kern="100" dirty="0">
                <a:latin typeface="Calibri" panose="020F0502020204030204" pitchFamily="34" charset="0"/>
                <a:ea typeface="Aptos" panose="020B0004020202020204" pitchFamily="34" charset="0"/>
                <a:cs typeface="Calibri" panose="020F0502020204030204" pitchFamily="34" charset="0"/>
              </a:rPr>
              <a:t> </a:t>
            </a:r>
            <a:r>
              <a:rPr lang="en-US" sz="3200" b="1" kern="100" dirty="0">
                <a:highlight>
                  <a:srgbClr val="E9EEF1"/>
                </a:highlight>
                <a:latin typeface="Calibri" panose="020F0502020204030204" pitchFamily="34" charset="0"/>
                <a:ea typeface="Aptos" panose="020B0004020202020204" pitchFamily="34" charset="0"/>
                <a:cs typeface="Calibri" panose="020F0502020204030204" pitchFamily="34" charset="0"/>
              </a:rPr>
              <a:t>Who keeps</a:t>
            </a:r>
            <a:r>
              <a:rPr lang="en-US" sz="3200" b="1" kern="100" dirty="0">
                <a:latin typeface="Calibri" panose="020F0502020204030204" pitchFamily="34" charset="0"/>
                <a:ea typeface="Aptos" panose="020B0004020202020204" pitchFamily="34" charset="0"/>
                <a:cs typeface="Calibri" panose="020F0502020204030204" pitchFamily="34" charset="0"/>
              </a:rPr>
              <a:t> </a:t>
            </a:r>
            <a:r>
              <a:rPr lang="en-US" sz="3200" b="1" u="sng" kern="100" dirty="0">
                <a:solidFill>
                  <a:srgbClr val="C00000"/>
                </a:solidFill>
                <a:highlight>
                  <a:srgbClr val="E9EEF1"/>
                </a:highlight>
                <a:latin typeface="Calibri" panose="020F0502020204030204" pitchFamily="34" charset="0"/>
                <a:ea typeface="Aptos" panose="020B0004020202020204" pitchFamily="34" charset="0"/>
                <a:cs typeface="Calibri" panose="020F0502020204030204" pitchFamily="34" charset="0"/>
              </a:rPr>
              <a:t>faith</a:t>
            </a:r>
            <a:r>
              <a:rPr lang="en-US" sz="3200" b="1" kern="100" dirty="0">
                <a:solidFill>
                  <a:srgbClr val="01103A"/>
                </a:solidFill>
                <a:highlight>
                  <a:srgbClr val="E9EEF1"/>
                </a:highlight>
                <a:latin typeface="Calibri" panose="020F0502020204030204" pitchFamily="34" charset="0"/>
                <a:ea typeface="Aptos" panose="020B0004020202020204" pitchFamily="34" charset="0"/>
                <a:cs typeface="Calibri" panose="020F0502020204030204" pitchFamily="34" charset="0"/>
              </a:rPr>
              <a:t> forever</a:t>
            </a:r>
            <a:r>
              <a:rPr lang="en-US" sz="3200" b="1" kern="100" dirty="0">
                <a:solidFill>
                  <a:srgbClr val="01103A"/>
                </a:solidFill>
                <a:latin typeface="Calibri" panose="020F0502020204030204" pitchFamily="34" charset="0"/>
                <a:ea typeface="Aptos" panose="020B0004020202020204" pitchFamily="34" charset="0"/>
                <a:cs typeface="Calibri" panose="020F0502020204030204" pitchFamily="34" charset="0"/>
              </a:rPr>
              <a:t>”</a:t>
            </a:r>
          </a:p>
          <a:p>
            <a:pPr>
              <a:lnSpc>
                <a:spcPct val="115000"/>
              </a:lnSpc>
              <a:spcBef>
                <a:spcPts val="0"/>
              </a:spcBef>
              <a:spcAft>
                <a:spcPts val="450"/>
              </a:spcAft>
            </a:pPr>
            <a:r>
              <a:rPr lang="en-US" sz="3200" b="1" kern="100" dirty="0">
                <a:solidFill>
                  <a:srgbClr val="01103A"/>
                </a:solidFill>
                <a:highlight>
                  <a:srgbClr val="F8F8DA"/>
                </a:highlight>
                <a:latin typeface="Calibri" panose="020F0502020204030204" pitchFamily="34" charset="0"/>
                <a:ea typeface="Aptos" panose="020B0004020202020204" pitchFamily="34" charset="0"/>
                <a:cs typeface="Calibri" panose="020F0502020204030204" pitchFamily="34" charset="0"/>
              </a:rPr>
              <a:t>Habakkuk  2:4,</a:t>
            </a:r>
            <a:r>
              <a:rPr lang="en-US" sz="3200" b="1" kern="100" dirty="0">
                <a:solidFill>
                  <a:srgbClr val="01103A"/>
                </a:solidFill>
                <a:latin typeface="Calibri" panose="020F0502020204030204" pitchFamily="34" charset="0"/>
                <a:ea typeface="Aptos" panose="020B0004020202020204" pitchFamily="34" charset="0"/>
                <a:cs typeface="Calibri" panose="020F0502020204030204" pitchFamily="34" charset="0"/>
              </a:rPr>
              <a:t> “</a:t>
            </a:r>
            <a:r>
              <a:rPr lang="en-US" sz="3200" b="1" kern="100" dirty="0">
                <a:solidFill>
                  <a:srgbClr val="01103A"/>
                </a:solidFill>
                <a:highlight>
                  <a:srgbClr val="E9EEF1"/>
                </a:highlight>
                <a:latin typeface="Calibri" panose="020F0502020204030204" pitchFamily="34" charset="0"/>
                <a:ea typeface="Aptos" panose="020B0004020202020204" pitchFamily="34" charset="0"/>
                <a:cs typeface="Calibri" panose="020F0502020204030204" pitchFamily="34" charset="0"/>
              </a:rPr>
              <a:t>Behold</a:t>
            </a:r>
            <a:r>
              <a:rPr lang="en-US" sz="3200" b="1" kern="100" dirty="0">
                <a:solidFill>
                  <a:srgbClr val="01103A"/>
                </a:solidFill>
                <a:latin typeface="Calibri" panose="020F0502020204030204" pitchFamily="34" charset="0"/>
                <a:ea typeface="Aptos" panose="020B0004020202020204" pitchFamily="34" charset="0"/>
                <a:cs typeface="Calibri" panose="020F0502020204030204" pitchFamily="34" charset="0"/>
              </a:rPr>
              <a:t>,</a:t>
            </a:r>
            <a:r>
              <a:rPr lang="en-US" sz="3200" b="1" kern="100" dirty="0">
                <a:latin typeface="Calibri" panose="020F0502020204030204" pitchFamily="34" charset="0"/>
                <a:ea typeface="Aptos" panose="020B0004020202020204" pitchFamily="34" charset="0"/>
                <a:cs typeface="Calibri" panose="020F0502020204030204" pitchFamily="34" charset="0"/>
              </a:rPr>
              <a:t> as for the proud one, His soul is not right within him;</a:t>
            </a:r>
            <a:r>
              <a:rPr lang="en-US" sz="3200" b="1" kern="100" dirty="0">
                <a:solidFill>
                  <a:srgbClr val="01103A"/>
                </a:solidFill>
                <a:latin typeface="Calibri" panose="020F0502020204030204" pitchFamily="34" charset="0"/>
                <a:ea typeface="Aptos" panose="020B0004020202020204" pitchFamily="34" charset="0"/>
                <a:cs typeface="Calibri" panose="020F0502020204030204" pitchFamily="34" charset="0"/>
              </a:rPr>
              <a:t> </a:t>
            </a:r>
            <a:r>
              <a:rPr lang="en-US" sz="3200" b="1" kern="100" dirty="0">
                <a:solidFill>
                  <a:srgbClr val="01103A"/>
                </a:solidFill>
                <a:highlight>
                  <a:srgbClr val="E9EEF1"/>
                </a:highlight>
                <a:latin typeface="Calibri" panose="020F0502020204030204" pitchFamily="34" charset="0"/>
                <a:ea typeface="Aptos" panose="020B0004020202020204" pitchFamily="34" charset="0"/>
                <a:cs typeface="Calibri" panose="020F0502020204030204" pitchFamily="34" charset="0"/>
              </a:rPr>
              <a:t>But the righteous</a:t>
            </a:r>
            <a:r>
              <a:rPr lang="en-US" sz="3200" b="1" kern="100" dirty="0">
                <a:solidFill>
                  <a:srgbClr val="01103A"/>
                </a:solidFill>
                <a:latin typeface="Calibri" panose="020F0502020204030204" pitchFamily="34" charset="0"/>
                <a:ea typeface="Aptos" panose="020B0004020202020204" pitchFamily="34" charset="0"/>
                <a:cs typeface="Calibri" panose="020F0502020204030204" pitchFamily="34" charset="0"/>
              </a:rPr>
              <a:t> will live by his </a:t>
            </a:r>
            <a:r>
              <a:rPr lang="en-US" sz="3200" b="1" u="sng" kern="100" dirty="0">
                <a:solidFill>
                  <a:srgbClr val="C00000"/>
                </a:solidFill>
                <a:highlight>
                  <a:srgbClr val="E9EEF1"/>
                </a:highlight>
                <a:latin typeface="Calibri" panose="020F0502020204030204" pitchFamily="34" charset="0"/>
                <a:ea typeface="Aptos" panose="020B0004020202020204" pitchFamily="34" charset="0"/>
                <a:cs typeface="Calibri" panose="020F0502020204030204" pitchFamily="34" charset="0"/>
              </a:rPr>
              <a:t>faith</a:t>
            </a:r>
            <a:r>
              <a:rPr lang="en-US" sz="3200" b="1" kern="100" dirty="0">
                <a:solidFill>
                  <a:srgbClr val="01103A"/>
                </a:solidFill>
                <a:latin typeface="Calibri" panose="020F0502020204030204" pitchFamily="34" charset="0"/>
                <a:ea typeface="Aptos" panose="020B0004020202020204" pitchFamily="34" charset="0"/>
                <a:cs typeface="Calibri" panose="020F0502020204030204" pitchFamily="34" charset="0"/>
              </a:rPr>
              <a:t>.”</a:t>
            </a:r>
            <a:endParaRPr lang="en-US" sz="3200" b="1" kern="100" dirty="0">
              <a:latin typeface="Calibri" panose="020F0502020204030204" pitchFamily="34" charset="0"/>
              <a:ea typeface="Aptos" panose="020B0004020202020204" pitchFamily="34" charset="0"/>
              <a:cs typeface="Calibri" panose="020F0502020204030204" pitchFamily="34" charset="0"/>
            </a:endParaRPr>
          </a:p>
          <a:p>
            <a:pPr marL="0" indent="0">
              <a:lnSpc>
                <a:spcPct val="115000"/>
              </a:lnSpc>
              <a:spcBef>
                <a:spcPts val="0"/>
              </a:spcBef>
              <a:spcAft>
                <a:spcPts val="450"/>
              </a:spcAft>
              <a:buNone/>
            </a:pPr>
            <a:endParaRPr lang="en-US" sz="3200" kern="100" dirty="0">
              <a:solidFill>
                <a:srgbClr val="01103A"/>
              </a:solidFill>
              <a:highlight>
                <a:srgbClr val="E9EEF1"/>
              </a:highlight>
              <a:latin typeface="Calibri" panose="020F0502020204030204" pitchFamily="34" charset="0"/>
              <a:ea typeface="Aptos" panose="020B0004020202020204" pitchFamily="34" charset="0"/>
              <a:cs typeface="Calibri" panose="020F0502020204030204" pitchFamily="34" charset="0"/>
            </a:endParaRPr>
          </a:p>
          <a:p>
            <a:pPr marL="0">
              <a:lnSpc>
                <a:spcPct val="115000"/>
              </a:lnSpc>
              <a:spcBef>
                <a:spcPts val="0"/>
              </a:spcBef>
              <a:spcAft>
                <a:spcPts val="450"/>
              </a:spcAft>
            </a:pPr>
            <a:r>
              <a:rPr lang="en-US" sz="3200" b="1" dirty="0">
                <a:effectLst/>
                <a:latin typeface="Calibri" panose="020F0502020204030204" pitchFamily="34" charset="0"/>
                <a:ea typeface="Aptos" panose="020B0004020202020204" pitchFamily="34" charset="0"/>
                <a:cs typeface="Calibri" panose="020F0502020204030204" pitchFamily="34" charset="0"/>
              </a:rPr>
              <a:t>FAITH used 250 times in the New American Standard Bible (1995).</a:t>
            </a:r>
            <a:endParaRPr lang="en-US" sz="3200" b="1" kern="100" dirty="0">
              <a:effectLst/>
              <a:latin typeface="Calibri" panose="020F0502020204030204" pitchFamily="34" charset="0"/>
              <a:ea typeface="Aptos" panose="020B0004020202020204" pitchFamily="34" charset="0"/>
              <a:cs typeface="Calibri" panose="020F0502020204030204" pitchFamily="34" charset="0"/>
            </a:endParaRPr>
          </a:p>
        </p:txBody>
      </p:sp>
    </p:spTree>
    <p:extLst>
      <p:ext uri="{BB962C8B-B14F-4D97-AF65-F5344CB8AC3E}">
        <p14:creationId xmlns:p14="http://schemas.microsoft.com/office/powerpoint/2010/main" val="21134350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9B5DDC6-A52A-A96F-96A2-5A55E9996C28}"/>
              </a:ext>
            </a:extLst>
          </p:cNvPr>
          <p:cNvSpPr>
            <a:spLocks noGrp="1"/>
          </p:cNvSpPr>
          <p:nvPr>
            <p:ph idx="1"/>
          </p:nvPr>
        </p:nvSpPr>
        <p:spPr>
          <a:xfrm>
            <a:off x="356134" y="488847"/>
            <a:ext cx="8345103" cy="6334235"/>
          </a:xfrm>
        </p:spPr>
        <p:txBody>
          <a:bodyPr wrap="square">
            <a:spAutoFit/>
          </a:bodyPr>
          <a:lstStyle/>
          <a:p>
            <a:pPr>
              <a:lnSpc>
                <a:spcPct val="115000"/>
              </a:lnSpc>
              <a:spcBef>
                <a:spcPts val="0"/>
              </a:spcBef>
              <a:spcAft>
                <a:spcPts val="450"/>
              </a:spcAft>
            </a:pPr>
            <a:r>
              <a:rPr lang="en-US" sz="2400" b="1" kern="100" dirty="0">
                <a:latin typeface="Calibri" panose="020F0502020204030204" pitchFamily="34" charset="0"/>
                <a:ea typeface="Aptos" panose="020B0004020202020204" pitchFamily="34" charset="0"/>
                <a:cs typeface="Calibri" panose="020F0502020204030204" pitchFamily="34" charset="0"/>
              </a:rPr>
              <a:t>Matthew  6:30, </a:t>
            </a:r>
            <a:r>
              <a:rPr lang="en-US" sz="2400" b="1" kern="100" dirty="0">
                <a:solidFill>
                  <a:srgbClr val="01103A"/>
                </a:solidFill>
                <a:latin typeface="Calibri" panose="020F0502020204030204" pitchFamily="34" charset="0"/>
                <a:ea typeface="Aptos" panose="020B0004020202020204" pitchFamily="34" charset="0"/>
                <a:cs typeface="Calibri" panose="020F0502020204030204" pitchFamily="34" charset="0"/>
              </a:rPr>
              <a:t>“But if</a:t>
            </a:r>
            <a:r>
              <a:rPr lang="en-US" sz="2400" b="1" kern="100" dirty="0">
                <a:latin typeface="Calibri" panose="020F0502020204030204" pitchFamily="34" charset="0"/>
                <a:ea typeface="Aptos" panose="020B0004020202020204" pitchFamily="34" charset="0"/>
                <a:cs typeface="Calibri" panose="020F0502020204030204" pitchFamily="34" charset="0"/>
              </a:rPr>
              <a:t> God so clothes the grass of the field, which is </a:t>
            </a:r>
            <a:r>
              <a:rPr lang="en-US" sz="2400" b="1" i="1" kern="100" dirty="0">
                <a:latin typeface="Calibri" panose="020F0502020204030204" pitchFamily="34" charset="0"/>
                <a:ea typeface="Aptos" panose="020B0004020202020204" pitchFamily="34" charset="0"/>
                <a:cs typeface="Calibri" panose="020F0502020204030204" pitchFamily="34" charset="0"/>
              </a:rPr>
              <a:t>alive</a:t>
            </a:r>
            <a:r>
              <a:rPr lang="en-US" sz="2400" b="1" kern="100" dirty="0">
                <a:latin typeface="Calibri" panose="020F0502020204030204" pitchFamily="34" charset="0"/>
                <a:ea typeface="Aptos" panose="020B0004020202020204" pitchFamily="34" charset="0"/>
                <a:cs typeface="Calibri" panose="020F0502020204030204" pitchFamily="34" charset="0"/>
              </a:rPr>
              <a:t> today and tomorrow is thrown into the furnace, </a:t>
            </a:r>
            <a:r>
              <a:rPr lang="en-US" sz="2400" b="1" i="1" kern="100" dirty="0">
                <a:latin typeface="Calibri" panose="020F0502020204030204" pitchFamily="34" charset="0"/>
                <a:ea typeface="Aptos" panose="020B0004020202020204" pitchFamily="34" charset="0"/>
                <a:cs typeface="Calibri" panose="020F0502020204030204" pitchFamily="34" charset="0"/>
              </a:rPr>
              <a:t>will He</a:t>
            </a:r>
            <a:r>
              <a:rPr lang="en-US" sz="2400" b="1" kern="100" dirty="0">
                <a:latin typeface="Calibri" panose="020F0502020204030204" pitchFamily="34" charset="0"/>
                <a:ea typeface="Aptos" panose="020B0004020202020204" pitchFamily="34" charset="0"/>
                <a:cs typeface="Calibri" panose="020F0502020204030204" pitchFamily="34" charset="0"/>
              </a:rPr>
              <a:t> not much more </a:t>
            </a:r>
            <a:r>
              <a:rPr lang="en-US" sz="2400" b="1" i="1" kern="100" dirty="0">
                <a:latin typeface="Calibri" panose="020F0502020204030204" pitchFamily="34" charset="0"/>
                <a:ea typeface="Aptos" panose="020B0004020202020204" pitchFamily="34" charset="0"/>
                <a:cs typeface="Calibri" panose="020F0502020204030204" pitchFamily="34" charset="0"/>
              </a:rPr>
              <a:t>clothe</a:t>
            </a:r>
            <a:r>
              <a:rPr lang="en-US" sz="2400" b="1" kern="100" dirty="0">
                <a:latin typeface="Calibri" panose="020F0502020204030204" pitchFamily="34" charset="0"/>
                <a:ea typeface="Aptos" panose="020B0004020202020204" pitchFamily="34" charset="0"/>
                <a:cs typeface="Calibri" panose="020F0502020204030204" pitchFamily="34" charset="0"/>
              </a:rPr>
              <a:t> you? You of little </a:t>
            </a:r>
            <a:r>
              <a:rPr lang="en-US" sz="2400" b="1" u="sng" kern="100" dirty="0">
                <a:solidFill>
                  <a:srgbClr val="9E0B0F"/>
                </a:solidFill>
                <a:latin typeface="Calibri" panose="020F0502020204030204" pitchFamily="34" charset="0"/>
                <a:ea typeface="Aptos" panose="020B0004020202020204" pitchFamily="34" charset="0"/>
                <a:cs typeface="Calibri" panose="020F0502020204030204" pitchFamily="34" charset="0"/>
              </a:rPr>
              <a:t>faith</a:t>
            </a:r>
            <a:r>
              <a:rPr lang="en-US" sz="2400" b="1" kern="100" dirty="0">
                <a:solidFill>
                  <a:srgbClr val="01103A"/>
                </a:solidFill>
                <a:latin typeface="Calibri" panose="020F0502020204030204" pitchFamily="34" charset="0"/>
                <a:ea typeface="Aptos" panose="020B0004020202020204" pitchFamily="34" charset="0"/>
                <a:cs typeface="Calibri" panose="020F0502020204030204" pitchFamily="34" charset="0"/>
              </a:rPr>
              <a:t>!”</a:t>
            </a:r>
          </a:p>
          <a:p>
            <a:pPr marL="457200" lvl="1">
              <a:lnSpc>
                <a:spcPct val="115000"/>
              </a:lnSpc>
              <a:spcBef>
                <a:spcPts val="0"/>
              </a:spcBef>
              <a:spcAft>
                <a:spcPts val="450"/>
              </a:spcAft>
            </a:pPr>
            <a:r>
              <a:rPr lang="en-US" b="1" kern="100" dirty="0">
                <a:latin typeface="Calibri" panose="020F0502020204030204" pitchFamily="34" charset="0"/>
                <a:ea typeface="Aptos" panose="020B0004020202020204" pitchFamily="34" charset="0"/>
                <a:cs typeface="Calibri" panose="020F0502020204030204" pitchFamily="34" charset="0"/>
              </a:rPr>
              <a:t>8:10, 26; 9:2, 22, 29; 14:31; 15:28; 16:8; 17:20</a:t>
            </a:r>
          </a:p>
          <a:p>
            <a:pPr>
              <a:lnSpc>
                <a:spcPct val="115000"/>
              </a:lnSpc>
              <a:spcBef>
                <a:spcPts val="0"/>
              </a:spcBef>
              <a:spcAft>
                <a:spcPts val="450"/>
              </a:spcAft>
            </a:pPr>
            <a:r>
              <a:rPr lang="en-US" sz="2400" b="1" kern="100" dirty="0">
                <a:latin typeface="Calibri" panose="020F0502020204030204" pitchFamily="34" charset="0"/>
                <a:ea typeface="Aptos" panose="020B0004020202020204" pitchFamily="34" charset="0"/>
                <a:cs typeface="Calibri" panose="020F0502020204030204" pitchFamily="34" charset="0"/>
              </a:rPr>
              <a:t>Matthew 21:21, “</a:t>
            </a:r>
            <a:r>
              <a:rPr lang="en-US" sz="2400" b="1" kern="100" dirty="0">
                <a:solidFill>
                  <a:srgbClr val="01103A"/>
                </a:solidFill>
                <a:latin typeface="Calibri" panose="020F0502020204030204" pitchFamily="34" charset="0"/>
                <a:ea typeface="Aptos" panose="020B0004020202020204" pitchFamily="34" charset="0"/>
                <a:cs typeface="Calibri" panose="020F0502020204030204" pitchFamily="34" charset="0"/>
              </a:rPr>
              <a:t>And Jesus</a:t>
            </a:r>
            <a:r>
              <a:rPr lang="en-US" sz="2400" b="1" kern="100" dirty="0">
                <a:latin typeface="Calibri" panose="020F0502020204030204" pitchFamily="34" charset="0"/>
                <a:ea typeface="Aptos" panose="020B0004020202020204" pitchFamily="34" charset="0"/>
                <a:cs typeface="Calibri" panose="020F0502020204030204" pitchFamily="34" charset="0"/>
              </a:rPr>
              <a:t> answered and said to them, ‘Truly </a:t>
            </a:r>
            <a:r>
              <a:rPr lang="en-US" sz="2400" b="1" kern="100" dirty="0">
                <a:solidFill>
                  <a:srgbClr val="01103A"/>
                </a:solidFill>
                <a:latin typeface="Calibri" panose="020F0502020204030204" pitchFamily="34" charset="0"/>
                <a:ea typeface="Aptos" panose="020B0004020202020204" pitchFamily="34" charset="0"/>
                <a:cs typeface="Calibri" panose="020F0502020204030204" pitchFamily="34" charset="0"/>
              </a:rPr>
              <a:t>I say to you, if you have </a:t>
            </a:r>
            <a:r>
              <a:rPr lang="en-US" sz="2400" b="1" u="sng" kern="100" dirty="0">
                <a:solidFill>
                  <a:srgbClr val="9E0B0F"/>
                </a:solidFill>
                <a:latin typeface="Calibri" panose="020F0502020204030204" pitchFamily="34" charset="0"/>
                <a:ea typeface="Aptos" panose="020B0004020202020204" pitchFamily="34" charset="0"/>
                <a:cs typeface="Calibri" panose="020F0502020204030204" pitchFamily="34" charset="0"/>
              </a:rPr>
              <a:t>faith</a:t>
            </a:r>
            <a:r>
              <a:rPr lang="en-US" sz="2400" b="1" kern="100" dirty="0">
                <a:solidFill>
                  <a:srgbClr val="01103A"/>
                </a:solidFill>
                <a:latin typeface="Calibri" panose="020F0502020204030204" pitchFamily="34" charset="0"/>
                <a:ea typeface="Aptos" panose="020B0004020202020204" pitchFamily="34" charset="0"/>
                <a:cs typeface="Calibri" panose="020F0502020204030204" pitchFamily="34" charset="0"/>
              </a:rPr>
              <a:t> and do not doubt, you will not only do what was done to the fig tree, but even if you say to this mountain, “Be taken up and cast into the sea,” it will happen.’”</a:t>
            </a:r>
            <a:endParaRPr lang="en-US" sz="2400" b="1" kern="100" dirty="0">
              <a:latin typeface="Calibri" panose="020F0502020204030204" pitchFamily="34" charset="0"/>
              <a:ea typeface="Aptos" panose="020B0004020202020204" pitchFamily="34" charset="0"/>
              <a:cs typeface="Calibri" panose="020F0502020204030204" pitchFamily="34" charset="0"/>
            </a:endParaRPr>
          </a:p>
          <a:p>
            <a:pPr>
              <a:lnSpc>
                <a:spcPct val="115000"/>
              </a:lnSpc>
              <a:spcBef>
                <a:spcPts val="0"/>
              </a:spcBef>
              <a:spcAft>
                <a:spcPts val="450"/>
              </a:spcAft>
            </a:pPr>
            <a:r>
              <a:rPr lang="en-US" sz="2400" b="1" kern="100" dirty="0">
                <a:solidFill>
                  <a:srgbClr val="01103A"/>
                </a:solidFill>
                <a:latin typeface="Calibri" panose="020F0502020204030204" pitchFamily="34" charset="0"/>
                <a:ea typeface="Aptos" panose="020B0004020202020204" pitchFamily="34" charset="0"/>
                <a:cs typeface="Calibri" panose="020F0502020204030204" pitchFamily="34" charset="0"/>
              </a:rPr>
              <a:t>Mark 2:5, “And Jesus</a:t>
            </a:r>
            <a:r>
              <a:rPr lang="en-US" sz="2400" b="1" kern="100" dirty="0">
                <a:latin typeface="Calibri" panose="020F0502020204030204" pitchFamily="34" charset="0"/>
                <a:ea typeface="Aptos" panose="020B0004020202020204" pitchFamily="34" charset="0"/>
                <a:cs typeface="Calibri" panose="020F0502020204030204" pitchFamily="34" charset="0"/>
              </a:rPr>
              <a:t> seeing their </a:t>
            </a:r>
            <a:r>
              <a:rPr lang="en-US" sz="2400" b="1" u="sng" kern="100" dirty="0">
                <a:solidFill>
                  <a:srgbClr val="9E0B0F"/>
                </a:solidFill>
                <a:latin typeface="Calibri" panose="020F0502020204030204" pitchFamily="34" charset="0"/>
                <a:ea typeface="Aptos" panose="020B0004020202020204" pitchFamily="34" charset="0"/>
                <a:cs typeface="Calibri" panose="020F0502020204030204" pitchFamily="34" charset="0"/>
              </a:rPr>
              <a:t>faith</a:t>
            </a:r>
            <a:r>
              <a:rPr lang="en-US" sz="2400" b="1" kern="100" dirty="0">
                <a:solidFill>
                  <a:srgbClr val="01103A"/>
                </a:solidFill>
                <a:latin typeface="Calibri" panose="020F0502020204030204" pitchFamily="34" charset="0"/>
                <a:ea typeface="Aptos" panose="020B0004020202020204" pitchFamily="34" charset="0"/>
                <a:cs typeface="Calibri" panose="020F0502020204030204" pitchFamily="34" charset="0"/>
              </a:rPr>
              <a:t> said to the paralytic, ‘Son, your sins are forgiven.’”</a:t>
            </a:r>
          </a:p>
          <a:p>
            <a:pPr marL="457200" lvl="1">
              <a:lnSpc>
                <a:spcPct val="115000"/>
              </a:lnSpc>
              <a:spcBef>
                <a:spcPts val="0"/>
              </a:spcBef>
              <a:spcAft>
                <a:spcPts val="450"/>
              </a:spcAft>
            </a:pPr>
            <a:r>
              <a:rPr lang="en-US" b="1" kern="100" dirty="0">
                <a:solidFill>
                  <a:srgbClr val="01103A"/>
                </a:solidFill>
                <a:latin typeface="Calibri" panose="020F0502020204030204" pitchFamily="34" charset="0"/>
                <a:ea typeface="Aptos" panose="020B0004020202020204" pitchFamily="34" charset="0"/>
                <a:cs typeface="Calibri" panose="020F0502020204030204" pitchFamily="34" charset="0"/>
              </a:rPr>
              <a:t>4:40; 5:34; 10:52</a:t>
            </a:r>
          </a:p>
          <a:p>
            <a:pPr>
              <a:lnSpc>
                <a:spcPct val="115000"/>
              </a:lnSpc>
              <a:spcBef>
                <a:spcPts val="0"/>
              </a:spcBef>
              <a:spcAft>
                <a:spcPts val="450"/>
              </a:spcAft>
            </a:pPr>
            <a:r>
              <a:rPr lang="en-US" sz="2400" b="1" kern="100" dirty="0">
                <a:solidFill>
                  <a:srgbClr val="01103A"/>
                </a:solidFill>
                <a:latin typeface="Calibri" panose="020F0502020204030204" pitchFamily="34" charset="0"/>
                <a:ea typeface="Aptos" panose="020B0004020202020204" pitchFamily="34" charset="0"/>
                <a:cs typeface="Calibri" panose="020F0502020204030204" pitchFamily="34" charset="0"/>
              </a:rPr>
              <a:t>Mark 11:22, “And Jesus</a:t>
            </a:r>
            <a:r>
              <a:rPr lang="en-US" sz="2400" b="1" kern="100" dirty="0">
                <a:latin typeface="Calibri" panose="020F0502020204030204" pitchFamily="34" charset="0"/>
                <a:ea typeface="Aptos" panose="020B0004020202020204" pitchFamily="34" charset="0"/>
                <a:cs typeface="Calibri" panose="020F0502020204030204" pitchFamily="34" charset="0"/>
              </a:rPr>
              <a:t> answered saying to them, ‘</a:t>
            </a:r>
            <a:r>
              <a:rPr lang="en-US" sz="2400" b="1" kern="100" dirty="0">
                <a:solidFill>
                  <a:srgbClr val="01103A"/>
                </a:solidFill>
                <a:latin typeface="Calibri" panose="020F0502020204030204" pitchFamily="34" charset="0"/>
                <a:ea typeface="Aptos" panose="020B0004020202020204" pitchFamily="34" charset="0"/>
                <a:cs typeface="Calibri" panose="020F0502020204030204" pitchFamily="34" charset="0"/>
              </a:rPr>
              <a:t>Have </a:t>
            </a:r>
            <a:r>
              <a:rPr lang="en-US" sz="2400" b="1" u="sng" kern="100" dirty="0">
                <a:solidFill>
                  <a:srgbClr val="9E0B0F"/>
                </a:solidFill>
                <a:latin typeface="Calibri" panose="020F0502020204030204" pitchFamily="34" charset="0"/>
                <a:ea typeface="Aptos" panose="020B0004020202020204" pitchFamily="34" charset="0"/>
                <a:cs typeface="Calibri" panose="020F0502020204030204" pitchFamily="34" charset="0"/>
              </a:rPr>
              <a:t>faith</a:t>
            </a:r>
            <a:r>
              <a:rPr lang="en-US" sz="2400" b="1" kern="100" dirty="0">
                <a:solidFill>
                  <a:srgbClr val="01103A"/>
                </a:solidFill>
                <a:latin typeface="Calibri" panose="020F0502020204030204" pitchFamily="34" charset="0"/>
                <a:ea typeface="Aptos" panose="020B0004020202020204" pitchFamily="34" charset="0"/>
                <a:cs typeface="Calibri" panose="020F0502020204030204" pitchFamily="34" charset="0"/>
              </a:rPr>
              <a:t> in God.’”</a:t>
            </a:r>
            <a:endParaRPr lang="en-US" sz="2400" b="1" kern="100" dirty="0">
              <a:latin typeface="Calibri" panose="020F0502020204030204" pitchFamily="34" charset="0"/>
              <a:ea typeface="Aptos" panose="020B0004020202020204" pitchFamily="34" charset="0"/>
              <a:cs typeface="Calibri" panose="020F0502020204030204" pitchFamily="34" charset="0"/>
            </a:endParaRPr>
          </a:p>
        </p:txBody>
      </p:sp>
    </p:spTree>
    <p:extLst>
      <p:ext uri="{BB962C8B-B14F-4D97-AF65-F5344CB8AC3E}">
        <p14:creationId xmlns:p14="http://schemas.microsoft.com/office/powerpoint/2010/main" val="12937675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9B5DDC6-A52A-A96F-96A2-5A55E9996C28}"/>
              </a:ext>
            </a:extLst>
          </p:cNvPr>
          <p:cNvSpPr>
            <a:spLocks noGrp="1"/>
          </p:cNvSpPr>
          <p:nvPr>
            <p:ph idx="1"/>
          </p:nvPr>
        </p:nvSpPr>
        <p:spPr>
          <a:xfrm>
            <a:off x="404261" y="421467"/>
            <a:ext cx="8335478" cy="5755422"/>
          </a:xfrm>
        </p:spPr>
        <p:txBody>
          <a:bodyPr>
            <a:spAutoFit/>
          </a:bodyPr>
          <a:lstStyle/>
          <a:p>
            <a:pPr>
              <a:lnSpc>
                <a:spcPct val="100000"/>
              </a:lnSpc>
              <a:spcBef>
                <a:spcPts val="0"/>
              </a:spcBef>
            </a:pPr>
            <a:r>
              <a:rPr lang="en-US" sz="2400" b="1" kern="100" dirty="0">
                <a:solidFill>
                  <a:srgbClr val="01103A"/>
                </a:solidFill>
                <a:latin typeface="Calibri" panose="020F0502020204030204" pitchFamily="34" charset="0"/>
                <a:ea typeface="Aptos" panose="020B0004020202020204" pitchFamily="34" charset="0"/>
                <a:cs typeface="Calibri" panose="020F0502020204030204" pitchFamily="34" charset="0"/>
              </a:rPr>
              <a:t>Luke 5:20, “Seeing</a:t>
            </a:r>
            <a:r>
              <a:rPr lang="en-US" sz="2400" b="1" kern="100" dirty="0">
                <a:latin typeface="Calibri" panose="020F0502020204030204" pitchFamily="34" charset="0"/>
                <a:ea typeface="Aptos" panose="020B0004020202020204" pitchFamily="34" charset="0"/>
                <a:cs typeface="Calibri" panose="020F0502020204030204" pitchFamily="34" charset="0"/>
              </a:rPr>
              <a:t> their </a:t>
            </a:r>
            <a:r>
              <a:rPr lang="en-US" sz="2400" b="1" u="sng" kern="100" dirty="0">
                <a:solidFill>
                  <a:srgbClr val="9E0B0F"/>
                </a:solidFill>
                <a:latin typeface="Calibri" panose="020F0502020204030204" pitchFamily="34" charset="0"/>
                <a:ea typeface="Aptos" panose="020B0004020202020204" pitchFamily="34" charset="0"/>
                <a:cs typeface="Calibri" panose="020F0502020204030204" pitchFamily="34" charset="0"/>
              </a:rPr>
              <a:t>faith</a:t>
            </a:r>
            <a:r>
              <a:rPr lang="en-US" sz="2400" b="1" kern="100" dirty="0">
                <a:solidFill>
                  <a:srgbClr val="01103A"/>
                </a:solidFill>
                <a:latin typeface="Calibri" panose="020F0502020204030204" pitchFamily="34" charset="0"/>
                <a:ea typeface="Aptos" panose="020B0004020202020204" pitchFamily="34" charset="0"/>
                <a:cs typeface="Calibri" panose="020F0502020204030204" pitchFamily="34" charset="0"/>
              </a:rPr>
              <a:t>, He said, ‘Friend, your sins are forgiven you.’”</a:t>
            </a:r>
          </a:p>
          <a:p>
            <a:pPr marL="457200" lvl="1">
              <a:lnSpc>
                <a:spcPct val="100000"/>
              </a:lnSpc>
              <a:spcBef>
                <a:spcPts val="0"/>
              </a:spcBef>
            </a:pPr>
            <a:r>
              <a:rPr lang="en-US" b="1" kern="100" dirty="0">
                <a:solidFill>
                  <a:srgbClr val="01103A"/>
                </a:solidFill>
                <a:latin typeface="Calibri" panose="020F0502020204030204" pitchFamily="34" charset="0"/>
                <a:ea typeface="Aptos" panose="020B0004020202020204" pitchFamily="34" charset="0"/>
                <a:cs typeface="Calibri" panose="020F0502020204030204" pitchFamily="34" charset="0"/>
              </a:rPr>
              <a:t>7:9, 50; 8:25, 48; 12:28; 17:5, 8, 19; 18:8, 42</a:t>
            </a:r>
          </a:p>
          <a:p>
            <a:pPr>
              <a:lnSpc>
                <a:spcPct val="100000"/>
              </a:lnSpc>
              <a:spcBef>
                <a:spcPts val="0"/>
              </a:spcBef>
            </a:pPr>
            <a:r>
              <a:rPr lang="en-US" sz="2400" b="1" kern="100" dirty="0">
                <a:solidFill>
                  <a:srgbClr val="01103A"/>
                </a:solidFill>
                <a:latin typeface="Calibri" panose="020F0502020204030204" pitchFamily="34" charset="0"/>
                <a:ea typeface="Aptos" panose="020B0004020202020204" pitchFamily="34" charset="0"/>
                <a:cs typeface="Calibri" panose="020F0502020204030204" pitchFamily="34" charset="0"/>
              </a:rPr>
              <a:t>Luke 22:32, “</a:t>
            </a:r>
            <a:r>
              <a:rPr lang="en-US" sz="2400" b="1" dirty="0">
                <a:solidFill>
                  <a:srgbClr val="01103A"/>
                </a:solidFill>
                <a:latin typeface="Calibri" panose="020F0502020204030204" pitchFamily="34" charset="0"/>
                <a:cs typeface="Calibri" panose="020F0502020204030204" pitchFamily="34" charset="0"/>
              </a:rPr>
              <a:t>but I have prayed for you, that your </a:t>
            </a:r>
            <a:r>
              <a:rPr lang="en-US" sz="2400" b="1" u="sng" dirty="0">
                <a:solidFill>
                  <a:srgbClr val="9E0B0F"/>
                </a:solidFill>
                <a:latin typeface="Calibri" panose="020F0502020204030204" pitchFamily="34" charset="0"/>
                <a:cs typeface="Calibri" panose="020F0502020204030204" pitchFamily="34" charset="0"/>
              </a:rPr>
              <a:t>faith</a:t>
            </a:r>
            <a:r>
              <a:rPr lang="en-US" sz="2400" b="1" dirty="0">
                <a:solidFill>
                  <a:srgbClr val="01103A"/>
                </a:solidFill>
                <a:latin typeface="Calibri" panose="020F0502020204030204" pitchFamily="34" charset="0"/>
                <a:cs typeface="Calibri" panose="020F0502020204030204" pitchFamily="34" charset="0"/>
              </a:rPr>
              <a:t> may not fail; and you, when once you have turned again, strengthen your brothers.”</a:t>
            </a:r>
            <a:endParaRPr lang="en-US" sz="2400" b="1" kern="100" dirty="0">
              <a:latin typeface="Calibri" panose="020F0502020204030204" pitchFamily="34" charset="0"/>
              <a:ea typeface="Aptos" panose="020B0004020202020204" pitchFamily="34" charset="0"/>
              <a:cs typeface="Calibri" panose="020F0502020204030204" pitchFamily="34" charset="0"/>
            </a:endParaRPr>
          </a:p>
          <a:p>
            <a:pPr>
              <a:lnSpc>
                <a:spcPct val="100000"/>
              </a:lnSpc>
              <a:spcBef>
                <a:spcPts val="0"/>
              </a:spcBef>
            </a:pPr>
            <a:r>
              <a:rPr lang="en-US" sz="2400" b="1" kern="100" dirty="0">
                <a:solidFill>
                  <a:srgbClr val="01103A"/>
                </a:solidFill>
                <a:latin typeface="Calibri" panose="020F0502020204030204" pitchFamily="34" charset="0"/>
                <a:ea typeface="Aptos" panose="020B0004020202020204" pitchFamily="34" charset="0"/>
                <a:cs typeface="Calibri" panose="020F0502020204030204" pitchFamily="34" charset="0"/>
              </a:rPr>
              <a:t>Acts 3:16, “And on the basis</a:t>
            </a:r>
            <a:r>
              <a:rPr lang="en-US" sz="2400" b="1" kern="100" dirty="0">
                <a:latin typeface="Calibri" panose="020F0502020204030204" pitchFamily="34" charset="0"/>
                <a:ea typeface="Aptos" panose="020B0004020202020204" pitchFamily="34" charset="0"/>
                <a:cs typeface="Calibri" panose="020F0502020204030204" pitchFamily="34" charset="0"/>
              </a:rPr>
              <a:t> of </a:t>
            </a:r>
            <a:r>
              <a:rPr lang="en-US" sz="2400" b="1" u="sng" kern="100" dirty="0">
                <a:solidFill>
                  <a:srgbClr val="9E0B0F"/>
                </a:solidFill>
                <a:latin typeface="Calibri" panose="020F0502020204030204" pitchFamily="34" charset="0"/>
                <a:ea typeface="Aptos" panose="020B0004020202020204" pitchFamily="34" charset="0"/>
                <a:cs typeface="Calibri" panose="020F0502020204030204" pitchFamily="34" charset="0"/>
              </a:rPr>
              <a:t>faith</a:t>
            </a:r>
            <a:r>
              <a:rPr lang="en-US" sz="2400" b="1" kern="100" dirty="0">
                <a:solidFill>
                  <a:srgbClr val="01103A"/>
                </a:solidFill>
                <a:latin typeface="Calibri" panose="020F0502020204030204" pitchFamily="34" charset="0"/>
                <a:ea typeface="Aptos" panose="020B0004020202020204" pitchFamily="34" charset="0"/>
                <a:cs typeface="Calibri" panose="020F0502020204030204" pitchFamily="34" charset="0"/>
              </a:rPr>
              <a:t> in His name, </a:t>
            </a:r>
            <a:r>
              <a:rPr lang="en-US" sz="2400" b="1" i="1" kern="100" dirty="0">
                <a:solidFill>
                  <a:srgbClr val="01103A"/>
                </a:solidFill>
                <a:latin typeface="Calibri" panose="020F0502020204030204" pitchFamily="34" charset="0"/>
                <a:ea typeface="Aptos" panose="020B0004020202020204" pitchFamily="34" charset="0"/>
                <a:cs typeface="Calibri" panose="020F0502020204030204" pitchFamily="34" charset="0"/>
              </a:rPr>
              <a:t>it is</a:t>
            </a:r>
            <a:r>
              <a:rPr lang="en-US" sz="2400" b="1" kern="100" dirty="0">
                <a:solidFill>
                  <a:srgbClr val="01103A"/>
                </a:solidFill>
                <a:latin typeface="Calibri" panose="020F0502020204030204" pitchFamily="34" charset="0"/>
                <a:ea typeface="Aptos" panose="020B0004020202020204" pitchFamily="34" charset="0"/>
                <a:cs typeface="Calibri" panose="020F0502020204030204" pitchFamily="34" charset="0"/>
              </a:rPr>
              <a:t> the name of </a:t>
            </a:r>
            <a:r>
              <a:rPr lang="en-US" sz="2400" b="1" kern="100" dirty="0">
                <a:latin typeface="Calibri" panose="020F0502020204030204" pitchFamily="34" charset="0"/>
                <a:ea typeface="Aptos" panose="020B0004020202020204" pitchFamily="34" charset="0"/>
                <a:cs typeface="Calibri" panose="020F0502020204030204" pitchFamily="34" charset="0"/>
              </a:rPr>
              <a:t>Jesus which has strengthened this man whom you see and know; and the </a:t>
            </a:r>
            <a:r>
              <a:rPr lang="en-US" sz="2400" b="1" u="sng" kern="100" dirty="0">
                <a:solidFill>
                  <a:srgbClr val="9E0B0F"/>
                </a:solidFill>
                <a:latin typeface="Calibri" panose="020F0502020204030204" pitchFamily="34" charset="0"/>
                <a:ea typeface="Aptos" panose="020B0004020202020204" pitchFamily="34" charset="0"/>
                <a:cs typeface="Calibri" panose="020F0502020204030204" pitchFamily="34" charset="0"/>
              </a:rPr>
              <a:t>faith</a:t>
            </a:r>
            <a:r>
              <a:rPr lang="en-US" sz="2400" b="1" kern="100" dirty="0">
                <a:solidFill>
                  <a:srgbClr val="01103A"/>
                </a:solidFill>
                <a:latin typeface="Calibri" panose="020F0502020204030204" pitchFamily="34" charset="0"/>
                <a:ea typeface="Aptos" panose="020B0004020202020204" pitchFamily="34" charset="0"/>
                <a:cs typeface="Calibri" panose="020F0502020204030204" pitchFamily="34" charset="0"/>
              </a:rPr>
              <a:t> which </a:t>
            </a:r>
            <a:r>
              <a:rPr lang="en-US" sz="2400" b="1" i="1" kern="100" dirty="0">
                <a:solidFill>
                  <a:srgbClr val="01103A"/>
                </a:solidFill>
                <a:latin typeface="Calibri" panose="020F0502020204030204" pitchFamily="34" charset="0"/>
                <a:ea typeface="Aptos" panose="020B0004020202020204" pitchFamily="34" charset="0"/>
                <a:cs typeface="Calibri" panose="020F0502020204030204" pitchFamily="34" charset="0"/>
              </a:rPr>
              <a:t>comes</a:t>
            </a:r>
            <a:r>
              <a:rPr lang="en-US" sz="2400" b="1" kern="100" dirty="0">
                <a:solidFill>
                  <a:srgbClr val="01103A"/>
                </a:solidFill>
                <a:latin typeface="Calibri" panose="020F0502020204030204" pitchFamily="34" charset="0"/>
                <a:ea typeface="Aptos" panose="020B0004020202020204" pitchFamily="34" charset="0"/>
                <a:cs typeface="Calibri" panose="020F0502020204030204" pitchFamily="34" charset="0"/>
              </a:rPr>
              <a:t> through Him has given him this perfect health in the presence of you all.”</a:t>
            </a:r>
          </a:p>
          <a:p>
            <a:pPr marL="457200" lvl="1">
              <a:lnSpc>
                <a:spcPct val="100000"/>
              </a:lnSpc>
              <a:spcBef>
                <a:spcPts val="0"/>
              </a:spcBef>
            </a:pPr>
            <a:r>
              <a:rPr lang="en-US" b="1" kern="100" dirty="0">
                <a:solidFill>
                  <a:srgbClr val="01103A"/>
                </a:solidFill>
                <a:latin typeface="Calibri" panose="020F0502020204030204" pitchFamily="34" charset="0"/>
                <a:ea typeface="Aptos" panose="020B0004020202020204" pitchFamily="34" charset="0"/>
                <a:cs typeface="Calibri" panose="020F0502020204030204" pitchFamily="34" charset="0"/>
              </a:rPr>
              <a:t>6:5, 7; 11:24; 13:8; 14:9, 22, 27; 15:9; 16:5; 20:21; 24:24</a:t>
            </a:r>
          </a:p>
          <a:p>
            <a:pPr>
              <a:lnSpc>
                <a:spcPct val="100000"/>
              </a:lnSpc>
              <a:spcBef>
                <a:spcPts val="0"/>
              </a:spcBef>
            </a:pPr>
            <a:r>
              <a:rPr lang="en-US" sz="2400" b="1" kern="100" dirty="0">
                <a:solidFill>
                  <a:srgbClr val="01103A"/>
                </a:solidFill>
                <a:latin typeface="Calibri" panose="020F0502020204030204" pitchFamily="34" charset="0"/>
                <a:ea typeface="Aptos" panose="020B0004020202020204" pitchFamily="34" charset="0"/>
                <a:cs typeface="Calibri" panose="020F0502020204030204" pitchFamily="34" charset="0"/>
              </a:rPr>
              <a:t>Acts 26:18, “to open</a:t>
            </a:r>
            <a:r>
              <a:rPr lang="en-US" sz="2400" b="1" kern="100" dirty="0">
                <a:latin typeface="Calibri" panose="020F0502020204030204" pitchFamily="34" charset="0"/>
                <a:ea typeface="Aptos" panose="020B0004020202020204" pitchFamily="34" charset="0"/>
                <a:cs typeface="Calibri" panose="020F0502020204030204" pitchFamily="34" charset="0"/>
              </a:rPr>
              <a:t> their eyes so that they may turn from darkness to light and from the dominion of Satan to God, that they may receive forgiveness of sins and an inheritance among those who have been sanctified by </a:t>
            </a:r>
            <a:r>
              <a:rPr lang="en-US" sz="2400" b="1" u="sng" kern="100" dirty="0">
                <a:solidFill>
                  <a:srgbClr val="9E0B0F"/>
                </a:solidFill>
                <a:latin typeface="Calibri" panose="020F0502020204030204" pitchFamily="34" charset="0"/>
                <a:ea typeface="Aptos" panose="020B0004020202020204" pitchFamily="34" charset="0"/>
                <a:cs typeface="Calibri" panose="020F0502020204030204" pitchFamily="34" charset="0"/>
              </a:rPr>
              <a:t>faith</a:t>
            </a:r>
            <a:r>
              <a:rPr lang="en-US" sz="2400" b="1" kern="100" dirty="0">
                <a:solidFill>
                  <a:srgbClr val="01103A"/>
                </a:solidFill>
                <a:latin typeface="Calibri" panose="020F0502020204030204" pitchFamily="34" charset="0"/>
                <a:ea typeface="Aptos" panose="020B0004020202020204" pitchFamily="34" charset="0"/>
                <a:cs typeface="Calibri" panose="020F0502020204030204" pitchFamily="34" charset="0"/>
              </a:rPr>
              <a:t> in Me.”</a:t>
            </a:r>
          </a:p>
        </p:txBody>
      </p:sp>
    </p:spTree>
    <p:extLst>
      <p:ext uri="{BB962C8B-B14F-4D97-AF65-F5344CB8AC3E}">
        <p14:creationId xmlns:p14="http://schemas.microsoft.com/office/powerpoint/2010/main" val="7452373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9B5DDC6-A52A-A96F-96A2-5A55E9996C28}"/>
              </a:ext>
            </a:extLst>
          </p:cNvPr>
          <p:cNvSpPr>
            <a:spLocks noGrp="1"/>
          </p:cNvSpPr>
          <p:nvPr>
            <p:ph idx="1"/>
          </p:nvPr>
        </p:nvSpPr>
        <p:spPr>
          <a:xfrm>
            <a:off x="404261" y="383971"/>
            <a:ext cx="8258476" cy="5863144"/>
          </a:xfrm>
        </p:spPr>
        <p:txBody>
          <a:bodyPr wrap="square">
            <a:spAutoFit/>
          </a:bodyPr>
          <a:lstStyle/>
          <a:p>
            <a:pPr>
              <a:lnSpc>
                <a:spcPct val="100000"/>
              </a:lnSpc>
              <a:spcBef>
                <a:spcPts val="0"/>
              </a:spcBef>
            </a:pPr>
            <a:r>
              <a:rPr lang="en-US" sz="2500" b="1" kern="100" dirty="0">
                <a:solidFill>
                  <a:srgbClr val="01103A"/>
                </a:solidFill>
                <a:latin typeface="Calibri" panose="020F0502020204030204" pitchFamily="34" charset="0"/>
                <a:ea typeface="Aptos" panose="020B0004020202020204" pitchFamily="34" charset="0"/>
                <a:cs typeface="Calibri" panose="020F0502020204030204" pitchFamily="34" charset="0"/>
              </a:rPr>
              <a:t>Romans 1:5, “through</a:t>
            </a:r>
            <a:r>
              <a:rPr lang="en-US" sz="2500" b="1" kern="100" dirty="0">
                <a:latin typeface="Calibri" panose="020F0502020204030204" pitchFamily="34" charset="0"/>
                <a:ea typeface="Aptos" panose="020B0004020202020204" pitchFamily="34" charset="0"/>
                <a:cs typeface="Calibri" panose="020F0502020204030204" pitchFamily="34" charset="0"/>
              </a:rPr>
              <a:t> whom we have received grace and apostleship to bring about the obedience of faith among all the </a:t>
            </a:r>
            <a:r>
              <a:rPr lang="en-US" sz="2500" b="1" kern="100" dirty="0">
                <a:solidFill>
                  <a:srgbClr val="01103A"/>
                </a:solidFill>
                <a:latin typeface="Calibri" panose="020F0502020204030204" pitchFamily="34" charset="0"/>
                <a:ea typeface="Aptos" panose="020B0004020202020204" pitchFamily="34" charset="0"/>
                <a:cs typeface="Calibri" panose="020F0502020204030204" pitchFamily="34" charset="0"/>
              </a:rPr>
              <a:t>Gentiles for His name’s sake”</a:t>
            </a:r>
          </a:p>
          <a:p>
            <a:pPr marL="457200" lvl="1">
              <a:lnSpc>
                <a:spcPct val="100000"/>
              </a:lnSpc>
              <a:spcBef>
                <a:spcPts val="0"/>
              </a:spcBef>
            </a:pPr>
            <a:r>
              <a:rPr lang="en-US" sz="2500" b="1" kern="100" dirty="0">
                <a:solidFill>
                  <a:srgbClr val="01103A"/>
                </a:solidFill>
                <a:latin typeface="Calibri" panose="020F0502020204030204" pitchFamily="34" charset="0"/>
                <a:ea typeface="Aptos" panose="020B0004020202020204" pitchFamily="34" charset="0"/>
                <a:cs typeface="Calibri" panose="020F0502020204030204" pitchFamily="34" charset="0"/>
              </a:rPr>
              <a:t>Romans 1:8, 12, 17; 3:22, 25-28, 30, 31; 4:5, 9, 11-14, 16, 19, 20; 5:1-2; 9:30, 32; 10:6, 8, 17; 11:20; 12:3, 6; 14:1-2, 22-23</a:t>
            </a:r>
          </a:p>
          <a:p>
            <a:pPr>
              <a:lnSpc>
                <a:spcPct val="100000"/>
              </a:lnSpc>
              <a:spcBef>
                <a:spcPts val="0"/>
              </a:spcBef>
            </a:pPr>
            <a:r>
              <a:rPr lang="en-US" sz="2500" b="1" kern="100" dirty="0">
                <a:solidFill>
                  <a:srgbClr val="01103A"/>
                </a:solidFill>
                <a:latin typeface="Calibri" panose="020F0502020204030204" pitchFamily="34" charset="0"/>
                <a:ea typeface="Aptos" panose="020B0004020202020204" pitchFamily="34" charset="0"/>
                <a:cs typeface="Calibri" panose="020F0502020204030204" pitchFamily="34" charset="0"/>
              </a:rPr>
              <a:t>Romans 16:26, “but now</a:t>
            </a:r>
            <a:r>
              <a:rPr lang="en-US" sz="2500" b="1" kern="100" dirty="0">
                <a:latin typeface="Calibri" panose="020F0502020204030204" pitchFamily="34" charset="0"/>
                <a:ea typeface="Aptos" panose="020B0004020202020204" pitchFamily="34" charset="0"/>
                <a:cs typeface="Calibri" panose="020F0502020204030204" pitchFamily="34" charset="0"/>
              </a:rPr>
              <a:t> is manifested, and by the Scriptures of the prophets, according to the commandment of the eternal God, has been made known to all the nations, </a:t>
            </a:r>
            <a:r>
              <a:rPr lang="en-US" sz="2500" b="1" i="1" kern="100" dirty="0">
                <a:latin typeface="Calibri" panose="020F0502020204030204" pitchFamily="34" charset="0"/>
                <a:ea typeface="Aptos" panose="020B0004020202020204" pitchFamily="34" charset="0"/>
                <a:cs typeface="Calibri" panose="020F0502020204030204" pitchFamily="34" charset="0"/>
              </a:rPr>
              <a:t>leading</a:t>
            </a:r>
            <a:r>
              <a:rPr lang="en-US" sz="2500" b="1" kern="100" dirty="0">
                <a:latin typeface="Calibri" panose="020F0502020204030204" pitchFamily="34" charset="0"/>
                <a:ea typeface="Aptos" panose="020B0004020202020204" pitchFamily="34" charset="0"/>
                <a:cs typeface="Calibri" panose="020F0502020204030204" pitchFamily="34" charset="0"/>
              </a:rPr>
              <a:t> to </a:t>
            </a:r>
            <a:r>
              <a:rPr lang="en-US" sz="2500" b="1" kern="100" dirty="0">
                <a:solidFill>
                  <a:srgbClr val="01103A"/>
                </a:solidFill>
                <a:latin typeface="Calibri" panose="020F0502020204030204" pitchFamily="34" charset="0"/>
                <a:ea typeface="Aptos" panose="020B0004020202020204" pitchFamily="34" charset="0"/>
                <a:cs typeface="Calibri" panose="020F0502020204030204" pitchFamily="34" charset="0"/>
              </a:rPr>
              <a:t>obedience of </a:t>
            </a:r>
            <a:r>
              <a:rPr lang="en-US" sz="2500" b="1" u="sng" kern="100" dirty="0">
                <a:solidFill>
                  <a:srgbClr val="9E0B0F"/>
                </a:solidFill>
                <a:latin typeface="Calibri" panose="020F0502020204030204" pitchFamily="34" charset="0"/>
                <a:ea typeface="Aptos" panose="020B0004020202020204" pitchFamily="34" charset="0"/>
                <a:cs typeface="Calibri" panose="020F0502020204030204" pitchFamily="34" charset="0"/>
              </a:rPr>
              <a:t>faith</a:t>
            </a:r>
            <a:r>
              <a:rPr lang="en-US" sz="2500" b="1" kern="100" dirty="0">
                <a:solidFill>
                  <a:srgbClr val="01103A"/>
                </a:solidFill>
                <a:latin typeface="Calibri" panose="020F0502020204030204" pitchFamily="34" charset="0"/>
                <a:ea typeface="Aptos" panose="020B0004020202020204" pitchFamily="34" charset="0"/>
                <a:cs typeface="Calibri" panose="020F0502020204030204" pitchFamily="34" charset="0"/>
              </a:rPr>
              <a:t>”</a:t>
            </a:r>
            <a:endParaRPr lang="en-US" sz="2500" b="1" kern="100" dirty="0">
              <a:latin typeface="Calibri" panose="020F0502020204030204" pitchFamily="34" charset="0"/>
              <a:ea typeface="Aptos" panose="020B0004020202020204" pitchFamily="34" charset="0"/>
              <a:cs typeface="Calibri" panose="020F0502020204030204" pitchFamily="34" charset="0"/>
            </a:endParaRPr>
          </a:p>
          <a:p>
            <a:pPr>
              <a:lnSpc>
                <a:spcPct val="100000"/>
              </a:lnSpc>
              <a:spcBef>
                <a:spcPts val="0"/>
              </a:spcBef>
            </a:pPr>
            <a:r>
              <a:rPr lang="en-US" sz="2500" b="1" kern="100" dirty="0">
                <a:solidFill>
                  <a:srgbClr val="01103A"/>
                </a:solidFill>
                <a:latin typeface="Calibri" panose="020F0502020204030204" pitchFamily="34" charset="0"/>
                <a:ea typeface="Aptos" panose="020B0004020202020204" pitchFamily="34" charset="0"/>
                <a:cs typeface="Calibri" panose="020F0502020204030204" pitchFamily="34" charset="0"/>
              </a:rPr>
              <a:t>1 Corinthians 2:5, “so</a:t>
            </a:r>
            <a:r>
              <a:rPr lang="en-US" sz="2500" b="1" kern="100" dirty="0">
                <a:latin typeface="Calibri" panose="020F0502020204030204" pitchFamily="34" charset="0"/>
                <a:ea typeface="Aptos" panose="020B0004020202020204" pitchFamily="34" charset="0"/>
                <a:cs typeface="Calibri" panose="020F0502020204030204" pitchFamily="34" charset="0"/>
              </a:rPr>
              <a:t> that your </a:t>
            </a:r>
            <a:r>
              <a:rPr lang="en-US" sz="2500" b="1" u="sng" kern="100" dirty="0">
                <a:solidFill>
                  <a:srgbClr val="9E0B0F"/>
                </a:solidFill>
                <a:latin typeface="Calibri" panose="020F0502020204030204" pitchFamily="34" charset="0"/>
                <a:ea typeface="Aptos" panose="020B0004020202020204" pitchFamily="34" charset="0"/>
                <a:cs typeface="Calibri" panose="020F0502020204030204" pitchFamily="34" charset="0"/>
              </a:rPr>
              <a:t>faith</a:t>
            </a:r>
            <a:r>
              <a:rPr lang="en-US" sz="2500" b="1" kern="100" dirty="0">
                <a:solidFill>
                  <a:srgbClr val="01103A"/>
                </a:solidFill>
                <a:latin typeface="Calibri" panose="020F0502020204030204" pitchFamily="34" charset="0"/>
                <a:ea typeface="Aptos" panose="020B0004020202020204" pitchFamily="34" charset="0"/>
                <a:cs typeface="Calibri" panose="020F0502020204030204" pitchFamily="34" charset="0"/>
              </a:rPr>
              <a:t> would not rest</a:t>
            </a:r>
            <a:r>
              <a:rPr lang="en-US" sz="2500" b="1" kern="100" dirty="0">
                <a:latin typeface="Calibri" panose="020F0502020204030204" pitchFamily="34" charset="0"/>
                <a:ea typeface="Aptos" panose="020B0004020202020204" pitchFamily="34" charset="0"/>
                <a:cs typeface="Calibri" panose="020F0502020204030204" pitchFamily="34" charset="0"/>
              </a:rPr>
              <a:t> on the wisdom of men, but on the power of God”</a:t>
            </a:r>
          </a:p>
          <a:p>
            <a:pPr marL="457200" lvl="1">
              <a:lnSpc>
                <a:spcPct val="100000"/>
              </a:lnSpc>
              <a:spcBef>
                <a:spcPts val="0"/>
              </a:spcBef>
            </a:pPr>
            <a:r>
              <a:rPr lang="en-US" sz="2500" b="1" kern="100" dirty="0">
                <a:latin typeface="Calibri" panose="020F0502020204030204" pitchFamily="34" charset="0"/>
                <a:ea typeface="Aptos" panose="020B0004020202020204" pitchFamily="34" charset="0"/>
                <a:cs typeface="Calibri" panose="020F0502020204030204" pitchFamily="34" charset="0"/>
              </a:rPr>
              <a:t>12:9; </a:t>
            </a:r>
            <a:r>
              <a:rPr lang="en-US" sz="2500" b="1" kern="100" dirty="0">
                <a:solidFill>
                  <a:srgbClr val="01103A"/>
                </a:solidFill>
                <a:latin typeface="Calibri" panose="020F0502020204030204" pitchFamily="34" charset="0"/>
                <a:ea typeface="Aptos" panose="020B0004020202020204" pitchFamily="34" charset="0"/>
                <a:cs typeface="Calibri" panose="020F0502020204030204" pitchFamily="34" charset="0"/>
              </a:rPr>
              <a:t>13:2, 13; 15:14, 17</a:t>
            </a:r>
          </a:p>
          <a:p>
            <a:pPr>
              <a:lnSpc>
                <a:spcPct val="100000"/>
              </a:lnSpc>
              <a:spcBef>
                <a:spcPts val="0"/>
              </a:spcBef>
            </a:pPr>
            <a:r>
              <a:rPr lang="en-US" sz="2500" b="1" kern="100" dirty="0">
                <a:solidFill>
                  <a:srgbClr val="01103A"/>
                </a:solidFill>
                <a:latin typeface="Calibri" panose="020F0502020204030204" pitchFamily="34" charset="0"/>
                <a:ea typeface="Aptos" panose="020B0004020202020204" pitchFamily="34" charset="0"/>
                <a:cs typeface="Calibri" panose="020F0502020204030204" pitchFamily="34" charset="0"/>
              </a:rPr>
              <a:t>1 Corinthians 16:13, “Be on the alert,</a:t>
            </a:r>
            <a:r>
              <a:rPr lang="en-US" sz="2500" b="1" kern="100" dirty="0">
                <a:latin typeface="Calibri" panose="020F0502020204030204" pitchFamily="34" charset="0"/>
                <a:ea typeface="Aptos" panose="020B0004020202020204" pitchFamily="34" charset="0"/>
                <a:cs typeface="Calibri" panose="020F0502020204030204" pitchFamily="34" charset="0"/>
              </a:rPr>
              <a:t> stand firm in the </a:t>
            </a:r>
            <a:r>
              <a:rPr lang="en-US" sz="2500" b="1" u="sng" kern="100" dirty="0">
                <a:solidFill>
                  <a:srgbClr val="9E0B0F"/>
                </a:solidFill>
                <a:latin typeface="Calibri" panose="020F0502020204030204" pitchFamily="34" charset="0"/>
                <a:ea typeface="Aptos" panose="020B0004020202020204" pitchFamily="34" charset="0"/>
                <a:cs typeface="Calibri" panose="020F0502020204030204" pitchFamily="34" charset="0"/>
              </a:rPr>
              <a:t>faith</a:t>
            </a:r>
            <a:r>
              <a:rPr lang="en-US" sz="2500" b="1" kern="100" dirty="0">
                <a:latin typeface="Calibri" panose="020F0502020204030204" pitchFamily="34" charset="0"/>
                <a:ea typeface="Aptos" panose="020B0004020202020204" pitchFamily="34" charset="0"/>
                <a:cs typeface="Calibri" panose="020F0502020204030204" pitchFamily="34" charset="0"/>
              </a:rPr>
              <a:t>, act </a:t>
            </a:r>
            <a:r>
              <a:rPr lang="en-US" sz="2500" b="1" kern="100" dirty="0">
                <a:solidFill>
                  <a:srgbClr val="01103A"/>
                </a:solidFill>
                <a:latin typeface="Calibri" panose="020F0502020204030204" pitchFamily="34" charset="0"/>
                <a:ea typeface="Aptos" panose="020B0004020202020204" pitchFamily="34" charset="0"/>
                <a:cs typeface="Calibri" panose="020F0502020204030204" pitchFamily="34" charset="0"/>
              </a:rPr>
              <a:t>like men, be strong.”</a:t>
            </a:r>
            <a:endParaRPr lang="en-US" sz="2500" b="1" kern="100" dirty="0">
              <a:latin typeface="Calibri" panose="020F0502020204030204" pitchFamily="34" charset="0"/>
              <a:ea typeface="Aptos" panose="020B0004020202020204" pitchFamily="34" charset="0"/>
              <a:cs typeface="Calibri" panose="020F0502020204030204" pitchFamily="34" charset="0"/>
            </a:endParaRPr>
          </a:p>
        </p:txBody>
      </p:sp>
    </p:spTree>
    <p:extLst>
      <p:ext uri="{BB962C8B-B14F-4D97-AF65-F5344CB8AC3E}">
        <p14:creationId xmlns:p14="http://schemas.microsoft.com/office/powerpoint/2010/main" val="19654333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9B5DDC6-A52A-A96F-96A2-5A55E9996C28}"/>
              </a:ext>
            </a:extLst>
          </p:cNvPr>
          <p:cNvSpPr>
            <a:spLocks noGrp="1"/>
          </p:cNvSpPr>
          <p:nvPr>
            <p:ph idx="1"/>
          </p:nvPr>
        </p:nvSpPr>
        <p:spPr>
          <a:xfrm>
            <a:off x="394636" y="348219"/>
            <a:ext cx="8431730" cy="6186309"/>
          </a:xfrm>
        </p:spPr>
        <p:txBody>
          <a:bodyPr wrap="square">
            <a:spAutoFit/>
          </a:bodyPr>
          <a:lstStyle/>
          <a:p>
            <a:pPr>
              <a:lnSpc>
                <a:spcPct val="100000"/>
              </a:lnSpc>
              <a:spcBef>
                <a:spcPts val="0"/>
              </a:spcBef>
            </a:pPr>
            <a:r>
              <a:rPr lang="en-US" sz="2200" b="1" kern="100" dirty="0">
                <a:solidFill>
                  <a:srgbClr val="01103A"/>
                </a:solidFill>
                <a:latin typeface="Calibri" panose="020F0502020204030204" pitchFamily="34" charset="0"/>
                <a:ea typeface="Aptos" panose="020B0004020202020204" pitchFamily="34" charset="0"/>
                <a:cs typeface="Calibri" panose="020F0502020204030204" pitchFamily="34" charset="0"/>
              </a:rPr>
              <a:t>2 Corinthians 1:24, “Not that we lord</a:t>
            </a:r>
            <a:r>
              <a:rPr lang="en-US" sz="2200" b="1" kern="100" dirty="0">
                <a:latin typeface="Calibri" panose="020F0502020204030204" pitchFamily="34" charset="0"/>
                <a:ea typeface="Aptos" panose="020B0004020202020204" pitchFamily="34" charset="0"/>
                <a:cs typeface="Calibri" panose="020F0502020204030204" pitchFamily="34" charset="0"/>
              </a:rPr>
              <a:t> it over your </a:t>
            </a:r>
            <a:r>
              <a:rPr lang="en-US" sz="2200" b="1" u="sng" kern="100" dirty="0">
                <a:solidFill>
                  <a:srgbClr val="9E0B0F"/>
                </a:solidFill>
                <a:latin typeface="Calibri" panose="020F0502020204030204" pitchFamily="34" charset="0"/>
                <a:ea typeface="Aptos" panose="020B0004020202020204" pitchFamily="34" charset="0"/>
                <a:cs typeface="Calibri" panose="020F0502020204030204" pitchFamily="34" charset="0"/>
              </a:rPr>
              <a:t>faith</a:t>
            </a:r>
            <a:r>
              <a:rPr lang="en-US" sz="2200" b="1" kern="100" dirty="0">
                <a:solidFill>
                  <a:srgbClr val="01103A"/>
                </a:solidFill>
                <a:latin typeface="Calibri" panose="020F0502020204030204" pitchFamily="34" charset="0"/>
                <a:ea typeface="Aptos" panose="020B0004020202020204" pitchFamily="34" charset="0"/>
                <a:cs typeface="Calibri" panose="020F0502020204030204" pitchFamily="34" charset="0"/>
              </a:rPr>
              <a:t>, but are workers with you for your joy; for in your </a:t>
            </a:r>
            <a:r>
              <a:rPr lang="en-US" sz="2200" b="1" u="sng" kern="100" dirty="0">
                <a:solidFill>
                  <a:srgbClr val="9E0B0F"/>
                </a:solidFill>
                <a:latin typeface="Calibri" panose="020F0502020204030204" pitchFamily="34" charset="0"/>
                <a:ea typeface="Aptos" panose="020B0004020202020204" pitchFamily="34" charset="0"/>
                <a:cs typeface="Calibri" panose="020F0502020204030204" pitchFamily="34" charset="0"/>
              </a:rPr>
              <a:t>faith</a:t>
            </a:r>
            <a:r>
              <a:rPr lang="en-US" sz="2200" b="1" kern="100" dirty="0">
                <a:latin typeface="Calibri" panose="020F0502020204030204" pitchFamily="34" charset="0"/>
                <a:ea typeface="Aptos" panose="020B0004020202020204" pitchFamily="34" charset="0"/>
                <a:cs typeface="Calibri" panose="020F0502020204030204" pitchFamily="34" charset="0"/>
              </a:rPr>
              <a:t>,</a:t>
            </a:r>
            <a:r>
              <a:rPr lang="en-US" sz="2200" b="1" kern="100" dirty="0">
                <a:solidFill>
                  <a:srgbClr val="01103A"/>
                </a:solidFill>
                <a:latin typeface="Calibri" panose="020F0502020204030204" pitchFamily="34" charset="0"/>
                <a:ea typeface="Aptos" panose="020B0004020202020204" pitchFamily="34" charset="0"/>
                <a:cs typeface="Calibri" panose="020F0502020204030204" pitchFamily="34" charset="0"/>
              </a:rPr>
              <a:t> you are standing firm.”</a:t>
            </a:r>
          </a:p>
          <a:p>
            <a:pPr marL="457200" lvl="1">
              <a:lnSpc>
                <a:spcPct val="100000"/>
              </a:lnSpc>
              <a:spcBef>
                <a:spcPts val="0"/>
              </a:spcBef>
            </a:pPr>
            <a:r>
              <a:rPr lang="en-US" sz="2200" b="1" kern="100" dirty="0">
                <a:solidFill>
                  <a:srgbClr val="01103A"/>
                </a:solidFill>
                <a:latin typeface="Calibri" panose="020F0502020204030204" pitchFamily="34" charset="0"/>
                <a:ea typeface="Aptos" panose="020B0004020202020204" pitchFamily="34" charset="0"/>
                <a:cs typeface="Calibri" panose="020F0502020204030204" pitchFamily="34" charset="0"/>
              </a:rPr>
              <a:t>4:13; 5:7; 8:7; 10:15</a:t>
            </a:r>
          </a:p>
          <a:p>
            <a:pPr>
              <a:lnSpc>
                <a:spcPct val="100000"/>
              </a:lnSpc>
              <a:spcBef>
                <a:spcPts val="0"/>
              </a:spcBef>
            </a:pPr>
            <a:r>
              <a:rPr lang="en-US" sz="2200" b="1" kern="100" dirty="0">
                <a:solidFill>
                  <a:srgbClr val="01103A"/>
                </a:solidFill>
                <a:latin typeface="Calibri" panose="020F0502020204030204" pitchFamily="34" charset="0"/>
                <a:ea typeface="Aptos" panose="020B0004020202020204" pitchFamily="34" charset="0"/>
                <a:cs typeface="Calibri" panose="020F0502020204030204" pitchFamily="34" charset="0"/>
              </a:rPr>
              <a:t>2 Corinthians 13:5, “Test</a:t>
            </a:r>
            <a:r>
              <a:rPr lang="en-US" sz="2200" b="1" kern="100" dirty="0">
                <a:latin typeface="Calibri" panose="020F0502020204030204" pitchFamily="34" charset="0"/>
                <a:ea typeface="Aptos" panose="020B0004020202020204" pitchFamily="34" charset="0"/>
                <a:cs typeface="Calibri" panose="020F0502020204030204" pitchFamily="34" charset="0"/>
              </a:rPr>
              <a:t> yourselves </a:t>
            </a:r>
            <a:r>
              <a:rPr lang="en-US" sz="2200" b="1" i="1" kern="100" dirty="0">
                <a:solidFill>
                  <a:srgbClr val="01103A"/>
                </a:solidFill>
                <a:latin typeface="Calibri" panose="020F0502020204030204" pitchFamily="34" charset="0"/>
                <a:ea typeface="Aptos" panose="020B0004020202020204" pitchFamily="34" charset="0"/>
                <a:cs typeface="Calibri" panose="020F0502020204030204" pitchFamily="34" charset="0"/>
              </a:rPr>
              <a:t>to see</a:t>
            </a:r>
            <a:r>
              <a:rPr lang="en-US" sz="2200" b="1" kern="100" dirty="0">
                <a:solidFill>
                  <a:srgbClr val="01103A"/>
                </a:solidFill>
                <a:latin typeface="Calibri" panose="020F0502020204030204" pitchFamily="34" charset="0"/>
                <a:ea typeface="Aptos" panose="020B0004020202020204" pitchFamily="34" charset="0"/>
                <a:cs typeface="Calibri" panose="020F0502020204030204" pitchFamily="34" charset="0"/>
              </a:rPr>
              <a:t> if you are in the faith; examine yourselves! Or do you not recognize this about yourselves, that Jesus Christ is in you – unless indeed you fail</a:t>
            </a:r>
            <a:r>
              <a:rPr lang="en-US" sz="2200" b="1" kern="100" dirty="0">
                <a:latin typeface="Calibri" panose="020F0502020204030204" pitchFamily="34" charset="0"/>
                <a:ea typeface="Aptos" panose="020B0004020202020204" pitchFamily="34" charset="0"/>
                <a:cs typeface="Calibri" panose="020F0502020204030204" pitchFamily="34" charset="0"/>
              </a:rPr>
              <a:t> the test?” </a:t>
            </a:r>
          </a:p>
          <a:p>
            <a:pPr>
              <a:lnSpc>
                <a:spcPct val="100000"/>
              </a:lnSpc>
              <a:spcBef>
                <a:spcPts val="0"/>
              </a:spcBef>
            </a:pPr>
            <a:r>
              <a:rPr lang="en-US" sz="2200" b="1" kern="100" dirty="0">
                <a:solidFill>
                  <a:srgbClr val="01103A"/>
                </a:solidFill>
                <a:latin typeface="Calibri" panose="020F0502020204030204" pitchFamily="34" charset="0"/>
                <a:ea typeface="Aptos" panose="020B0004020202020204" pitchFamily="34" charset="0"/>
                <a:cs typeface="Calibri" panose="020F0502020204030204" pitchFamily="34" charset="0"/>
              </a:rPr>
              <a:t>Galatians 1:23  but only,</a:t>
            </a:r>
            <a:r>
              <a:rPr lang="en-US" sz="2200" b="1" kern="100" dirty="0">
                <a:latin typeface="Calibri" panose="020F0502020204030204" pitchFamily="34" charset="0"/>
                <a:ea typeface="Aptos" panose="020B0004020202020204" pitchFamily="34" charset="0"/>
                <a:cs typeface="Calibri" panose="020F0502020204030204" pitchFamily="34" charset="0"/>
              </a:rPr>
              <a:t> they kept hearing, “He who once persecuted us is now preaching the </a:t>
            </a:r>
            <a:r>
              <a:rPr lang="en-US" sz="2200" b="1" u="sng" kern="100" dirty="0">
                <a:solidFill>
                  <a:srgbClr val="9E0B0F"/>
                </a:solidFill>
                <a:latin typeface="Calibri" panose="020F0502020204030204" pitchFamily="34" charset="0"/>
                <a:ea typeface="Aptos" panose="020B0004020202020204" pitchFamily="34" charset="0"/>
                <a:cs typeface="Calibri" panose="020F0502020204030204" pitchFamily="34" charset="0"/>
              </a:rPr>
              <a:t>faith</a:t>
            </a:r>
            <a:r>
              <a:rPr lang="en-US" sz="2200" b="1" kern="100" dirty="0">
                <a:solidFill>
                  <a:srgbClr val="01103A"/>
                </a:solidFill>
                <a:latin typeface="Calibri" panose="020F0502020204030204" pitchFamily="34" charset="0"/>
                <a:ea typeface="Aptos" panose="020B0004020202020204" pitchFamily="34" charset="0"/>
                <a:cs typeface="Calibri" panose="020F0502020204030204" pitchFamily="34" charset="0"/>
              </a:rPr>
              <a:t> which he once tried to destroy.”</a:t>
            </a:r>
          </a:p>
          <a:p>
            <a:pPr marL="457200" lvl="1">
              <a:lnSpc>
                <a:spcPct val="100000"/>
              </a:lnSpc>
              <a:spcBef>
                <a:spcPts val="0"/>
              </a:spcBef>
            </a:pPr>
            <a:r>
              <a:rPr lang="en-US" sz="2200" b="1" kern="100" dirty="0">
                <a:solidFill>
                  <a:srgbClr val="01103A"/>
                </a:solidFill>
                <a:latin typeface="Calibri" panose="020F0502020204030204" pitchFamily="34" charset="0"/>
                <a:ea typeface="Aptos" panose="020B0004020202020204" pitchFamily="34" charset="0"/>
                <a:cs typeface="Calibri" panose="020F0502020204030204" pitchFamily="34" charset="0"/>
              </a:rPr>
              <a:t>2:16, 20; 3:2, 5, 7-9, 11-12, 14, 22-26; 5:5-6</a:t>
            </a:r>
          </a:p>
          <a:p>
            <a:pPr>
              <a:lnSpc>
                <a:spcPct val="100000"/>
              </a:lnSpc>
              <a:spcBef>
                <a:spcPts val="0"/>
              </a:spcBef>
            </a:pPr>
            <a:r>
              <a:rPr lang="en-US" sz="2200" b="1" kern="100" dirty="0">
                <a:solidFill>
                  <a:srgbClr val="01103A"/>
                </a:solidFill>
                <a:latin typeface="Calibri" panose="020F0502020204030204" pitchFamily="34" charset="0"/>
                <a:ea typeface="Aptos" panose="020B0004020202020204" pitchFamily="34" charset="0"/>
                <a:cs typeface="Calibri" panose="020F0502020204030204" pitchFamily="34" charset="0"/>
              </a:rPr>
              <a:t>Galatians 6:10, “So</a:t>
            </a:r>
            <a:r>
              <a:rPr lang="en-US" sz="2200" b="1" kern="100" dirty="0">
                <a:latin typeface="Calibri" panose="020F0502020204030204" pitchFamily="34" charset="0"/>
                <a:ea typeface="Aptos" panose="020B0004020202020204" pitchFamily="34" charset="0"/>
                <a:cs typeface="Calibri" panose="020F0502020204030204" pitchFamily="34" charset="0"/>
              </a:rPr>
              <a:t> then, while we have opportunity, let do good to all people, and especially to those who are of the household of the </a:t>
            </a:r>
            <a:r>
              <a:rPr lang="en-US" sz="2200" b="1" u="sng" kern="100" dirty="0">
                <a:solidFill>
                  <a:srgbClr val="9E0B0F"/>
                </a:solidFill>
                <a:latin typeface="Calibri" panose="020F0502020204030204" pitchFamily="34" charset="0"/>
                <a:ea typeface="Aptos" panose="020B0004020202020204" pitchFamily="34" charset="0"/>
                <a:cs typeface="Calibri" panose="020F0502020204030204" pitchFamily="34" charset="0"/>
              </a:rPr>
              <a:t>faith</a:t>
            </a:r>
            <a:r>
              <a:rPr lang="en-US" sz="2200" b="1" kern="100" dirty="0">
                <a:solidFill>
                  <a:srgbClr val="01103A"/>
                </a:solidFill>
                <a:latin typeface="Calibri" panose="020F0502020204030204" pitchFamily="34" charset="0"/>
                <a:ea typeface="Aptos" panose="020B0004020202020204" pitchFamily="34" charset="0"/>
                <a:cs typeface="Calibri" panose="020F0502020204030204" pitchFamily="34" charset="0"/>
              </a:rPr>
              <a:t>.”</a:t>
            </a:r>
            <a:endParaRPr lang="en-US" sz="2200" b="1" kern="100" dirty="0">
              <a:latin typeface="Calibri" panose="020F0502020204030204" pitchFamily="34" charset="0"/>
              <a:ea typeface="Aptos" panose="020B0004020202020204" pitchFamily="34" charset="0"/>
              <a:cs typeface="Calibri" panose="020F0502020204030204" pitchFamily="34" charset="0"/>
            </a:endParaRPr>
          </a:p>
          <a:p>
            <a:pPr>
              <a:lnSpc>
                <a:spcPct val="100000"/>
              </a:lnSpc>
              <a:spcBef>
                <a:spcPts val="0"/>
              </a:spcBef>
            </a:pPr>
            <a:r>
              <a:rPr lang="en-US" sz="2200" b="1" kern="100" dirty="0">
                <a:solidFill>
                  <a:srgbClr val="01103A"/>
                </a:solidFill>
                <a:latin typeface="Calibri" panose="020F0502020204030204" pitchFamily="34" charset="0"/>
                <a:ea typeface="Aptos" panose="020B0004020202020204" pitchFamily="34" charset="0"/>
                <a:cs typeface="Calibri" panose="020F0502020204030204" pitchFamily="34" charset="0"/>
              </a:rPr>
              <a:t>Ephesians 1:15, “For this</a:t>
            </a:r>
            <a:r>
              <a:rPr lang="en-US" sz="2200" b="1" kern="100" dirty="0">
                <a:latin typeface="Calibri" panose="020F0502020204030204" pitchFamily="34" charset="0"/>
                <a:ea typeface="Aptos" panose="020B0004020202020204" pitchFamily="34" charset="0"/>
                <a:cs typeface="Calibri" panose="020F0502020204030204" pitchFamily="34" charset="0"/>
              </a:rPr>
              <a:t> reason I too, having heard of the </a:t>
            </a:r>
            <a:r>
              <a:rPr lang="en-US" sz="2200" b="1" u="sng" kern="100" dirty="0">
                <a:solidFill>
                  <a:srgbClr val="9E0B0F"/>
                </a:solidFill>
                <a:latin typeface="Calibri" panose="020F0502020204030204" pitchFamily="34" charset="0"/>
                <a:ea typeface="Aptos" panose="020B0004020202020204" pitchFamily="34" charset="0"/>
                <a:cs typeface="Calibri" panose="020F0502020204030204" pitchFamily="34" charset="0"/>
              </a:rPr>
              <a:t>faith</a:t>
            </a:r>
            <a:r>
              <a:rPr lang="en-US" sz="2200" b="1" kern="100" dirty="0">
                <a:solidFill>
                  <a:srgbClr val="01103A"/>
                </a:solidFill>
                <a:latin typeface="Calibri" panose="020F0502020204030204" pitchFamily="34" charset="0"/>
                <a:ea typeface="Aptos" panose="020B0004020202020204" pitchFamily="34" charset="0"/>
                <a:cs typeface="Calibri" panose="020F0502020204030204" pitchFamily="34" charset="0"/>
              </a:rPr>
              <a:t> in the Lord Jesus which </a:t>
            </a:r>
            <a:r>
              <a:rPr lang="en-US" sz="2200" b="1" i="1" kern="100" dirty="0">
                <a:solidFill>
                  <a:srgbClr val="01103A"/>
                </a:solidFill>
                <a:latin typeface="Calibri" panose="020F0502020204030204" pitchFamily="34" charset="0"/>
                <a:ea typeface="Aptos" panose="020B0004020202020204" pitchFamily="34" charset="0"/>
                <a:cs typeface="Calibri" panose="020F0502020204030204" pitchFamily="34" charset="0"/>
              </a:rPr>
              <a:t>exists</a:t>
            </a:r>
            <a:r>
              <a:rPr lang="en-US" sz="2200" b="1" kern="100" dirty="0">
                <a:solidFill>
                  <a:srgbClr val="01103A"/>
                </a:solidFill>
                <a:latin typeface="Calibri" panose="020F0502020204030204" pitchFamily="34" charset="0"/>
                <a:ea typeface="Aptos" panose="020B0004020202020204" pitchFamily="34" charset="0"/>
                <a:cs typeface="Calibri" panose="020F0502020204030204" pitchFamily="34" charset="0"/>
              </a:rPr>
              <a:t> among you and your love</a:t>
            </a:r>
            <a:r>
              <a:rPr lang="en-US" sz="2200" b="1" kern="100" dirty="0">
                <a:latin typeface="Calibri" panose="020F0502020204030204" pitchFamily="34" charset="0"/>
                <a:ea typeface="Aptos" panose="020B0004020202020204" pitchFamily="34" charset="0"/>
                <a:cs typeface="Calibri" panose="020F0502020204030204" pitchFamily="34" charset="0"/>
              </a:rPr>
              <a:t> for all the saints”</a:t>
            </a:r>
          </a:p>
          <a:p>
            <a:pPr marL="457200" lvl="1">
              <a:lnSpc>
                <a:spcPct val="100000"/>
              </a:lnSpc>
              <a:spcBef>
                <a:spcPts val="0"/>
              </a:spcBef>
            </a:pPr>
            <a:r>
              <a:rPr lang="en-US" sz="2200" b="1" kern="100" dirty="0">
                <a:latin typeface="Calibri" panose="020F0502020204030204" pitchFamily="34" charset="0"/>
                <a:ea typeface="Aptos" panose="020B0004020202020204" pitchFamily="34" charset="0"/>
                <a:cs typeface="Calibri" panose="020F0502020204030204" pitchFamily="34" charset="0"/>
              </a:rPr>
              <a:t>2:8; 3:12, 17; 4:5, 13; 6:1</a:t>
            </a:r>
          </a:p>
          <a:p>
            <a:pPr>
              <a:lnSpc>
                <a:spcPct val="100000"/>
              </a:lnSpc>
              <a:spcBef>
                <a:spcPts val="0"/>
              </a:spcBef>
            </a:pPr>
            <a:r>
              <a:rPr lang="en-US" sz="2200" b="1" kern="100" dirty="0">
                <a:solidFill>
                  <a:srgbClr val="01103A"/>
                </a:solidFill>
                <a:latin typeface="Calibri" panose="020F0502020204030204" pitchFamily="34" charset="0"/>
                <a:ea typeface="Aptos" panose="020B0004020202020204" pitchFamily="34" charset="0"/>
                <a:cs typeface="Calibri" panose="020F0502020204030204" pitchFamily="34" charset="0"/>
              </a:rPr>
              <a:t>Ephesians 6:23, “Peace</a:t>
            </a:r>
            <a:r>
              <a:rPr lang="en-US" sz="2200" b="1" kern="100" dirty="0">
                <a:latin typeface="Calibri" panose="020F0502020204030204" pitchFamily="34" charset="0"/>
                <a:ea typeface="Aptos" panose="020B0004020202020204" pitchFamily="34" charset="0"/>
                <a:cs typeface="Calibri" panose="020F0502020204030204" pitchFamily="34" charset="0"/>
              </a:rPr>
              <a:t> be to the brethren, and love with </a:t>
            </a:r>
            <a:r>
              <a:rPr lang="en-US" sz="2200" b="1" u="sng" kern="100" dirty="0">
                <a:solidFill>
                  <a:srgbClr val="9E0B0F"/>
                </a:solidFill>
                <a:latin typeface="Calibri" panose="020F0502020204030204" pitchFamily="34" charset="0"/>
                <a:ea typeface="Aptos" panose="020B0004020202020204" pitchFamily="34" charset="0"/>
                <a:cs typeface="Calibri" panose="020F0502020204030204" pitchFamily="34" charset="0"/>
              </a:rPr>
              <a:t>faith</a:t>
            </a:r>
            <a:r>
              <a:rPr lang="en-US" sz="2200" b="1" kern="100" dirty="0">
                <a:solidFill>
                  <a:srgbClr val="01103A"/>
                </a:solidFill>
                <a:latin typeface="Calibri" panose="020F0502020204030204" pitchFamily="34" charset="0"/>
                <a:ea typeface="Aptos" panose="020B0004020202020204" pitchFamily="34" charset="0"/>
                <a:cs typeface="Calibri" panose="020F0502020204030204" pitchFamily="34" charset="0"/>
              </a:rPr>
              <a:t>, from God the Father and the Lord Jesus Christ.”</a:t>
            </a:r>
            <a:endParaRPr lang="en-US" sz="2200" b="1" kern="100" dirty="0">
              <a:latin typeface="Calibri" panose="020F0502020204030204" pitchFamily="34" charset="0"/>
              <a:ea typeface="Aptos" panose="020B0004020202020204" pitchFamily="34" charset="0"/>
              <a:cs typeface="Calibri" panose="020F0502020204030204" pitchFamily="34" charset="0"/>
            </a:endParaRPr>
          </a:p>
        </p:txBody>
      </p:sp>
    </p:spTree>
    <p:extLst>
      <p:ext uri="{BB962C8B-B14F-4D97-AF65-F5344CB8AC3E}">
        <p14:creationId xmlns:p14="http://schemas.microsoft.com/office/powerpoint/2010/main" val="16952786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9B5DDC6-A52A-A96F-96A2-5A55E9996C28}"/>
              </a:ext>
            </a:extLst>
          </p:cNvPr>
          <p:cNvSpPr>
            <a:spLocks noGrp="1"/>
          </p:cNvSpPr>
          <p:nvPr>
            <p:ph idx="1"/>
          </p:nvPr>
        </p:nvSpPr>
        <p:spPr>
          <a:xfrm>
            <a:off x="336884" y="364720"/>
            <a:ext cx="8479857" cy="6232475"/>
          </a:xfrm>
        </p:spPr>
        <p:txBody>
          <a:bodyPr wrap="square">
            <a:spAutoFit/>
          </a:bodyPr>
          <a:lstStyle/>
          <a:p>
            <a:pPr>
              <a:lnSpc>
                <a:spcPct val="100000"/>
              </a:lnSpc>
              <a:spcBef>
                <a:spcPts val="0"/>
              </a:spcBef>
            </a:pPr>
            <a:r>
              <a:rPr lang="en-US" sz="2100" b="1" kern="100" dirty="0">
                <a:solidFill>
                  <a:srgbClr val="01103A"/>
                </a:solidFill>
                <a:latin typeface="Calibri" panose="020F0502020204030204" pitchFamily="34" charset="0"/>
                <a:ea typeface="Aptos" panose="020B0004020202020204" pitchFamily="34" charset="0"/>
                <a:cs typeface="Calibri" panose="020F0502020204030204" pitchFamily="34" charset="0"/>
              </a:rPr>
              <a:t>Philippians 1:25, “Convinced</a:t>
            </a:r>
            <a:r>
              <a:rPr lang="en-US" sz="2100" b="1" kern="100" dirty="0">
                <a:latin typeface="Calibri" panose="020F0502020204030204" pitchFamily="34" charset="0"/>
                <a:ea typeface="Aptos" panose="020B0004020202020204" pitchFamily="34" charset="0"/>
                <a:cs typeface="Calibri" panose="020F0502020204030204" pitchFamily="34" charset="0"/>
              </a:rPr>
              <a:t> of this, I know that I will remain and continue with you all for your progress and joy in the </a:t>
            </a:r>
            <a:r>
              <a:rPr lang="en-US" sz="2100" b="1" u="sng" kern="100" dirty="0">
                <a:solidFill>
                  <a:srgbClr val="9E0B0F"/>
                </a:solidFill>
                <a:latin typeface="Calibri" panose="020F0502020204030204" pitchFamily="34" charset="0"/>
                <a:ea typeface="Aptos" panose="020B0004020202020204" pitchFamily="34" charset="0"/>
                <a:cs typeface="Calibri" panose="020F0502020204030204" pitchFamily="34" charset="0"/>
              </a:rPr>
              <a:t>faith</a:t>
            </a:r>
            <a:r>
              <a:rPr lang="en-US" sz="2100" b="1" kern="100" dirty="0">
                <a:latin typeface="Calibri" panose="020F0502020204030204" pitchFamily="34" charset="0"/>
                <a:ea typeface="Aptos" panose="020B0004020202020204" pitchFamily="34" charset="0"/>
                <a:cs typeface="Calibri" panose="020F0502020204030204" pitchFamily="34" charset="0"/>
              </a:rPr>
              <a:t>”</a:t>
            </a:r>
          </a:p>
          <a:p>
            <a:pPr marL="457200" lvl="1">
              <a:lnSpc>
                <a:spcPct val="100000"/>
              </a:lnSpc>
              <a:spcBef>
                <a:spcPts val="0"/>
              </a:spcBef>
            </a:pPr>
            <a:r>
              <a:rPr lang="en-US" sz="2100" b="1" kern="100" dirty="0">
                <a:latin typeface="Calibri" panose="020F0502020204030204" pitchFamily="34" charset="0"/>
                <a:ea typeface="Aptos" panose="020B0004020202020204" pitchFamily="34" charset="0"/>
                <a:cs typeface="Calibri" panose="020F0502020204030204" pitchFamily="34" charset="0"/>
              </a:rPr>
              <a:t>1:27; </a:t>
            </a:r>
            <a:r>
              <a:rPr lang="en-US" sz="2100" b="1" kern="100" dirty="0">
                <a:solidFill>
                  <a:srgbClr val="01103A"/>
                </a:solidFill>
                <a:latin typeface="Calibri" panose="020F0502020204030204" pitchFamily="34" charset="0"/>
                <a:ea typeface="Aptos" panose="020B0004020202020204" pitchFamily="34" charset="0"/>
                <a:cs typeface="Calibri" panose="020F0502020204030204" pitchFamily="34" charset="0"/>
              </a:rPr>
              <a:t>2:17</a:t>
            </a:r>
          </a:p>
          <a:p>
            <a:pPr>
              <a:lnSpc>
                <a:spcPct val="100000"/>
              </a:lnSpc>
              <a:spcBef>
                <a:spcPts val="0"/>
              </a:spcBef>
            </a:pPr>
            <a:r>
              <a:rPr lang="en-US" sz="2100" b="1" kern="100" dirty="0">
                <a:solidFill>
                  <a:srgbClr val="01103A"/>
                </a:solidFill>
                <a:latin typeface="Calibri" panose="020F0502020204030204" pitchFamily="34" charset="0"/>
                <a:ea typeface="Aptos" panose="020B0004020202020204" pitchFamily="34" charset="0"/>
                <a:cs typeface="Calibri" panose="020F0502020204030204" pitchFamily="34" charset="0"/>
              </a:rPr>
              <a:t>Philippians 3:9, “and may be found</a:t>
            </a:r>
            <a:r>
              <a:rPr lang="en-US" sz="2100" b="1" kern="100" dirty="0">
                <a:latin typeface="Calibri" panose="020F0502020204030204" pitchFamily="34" charset="0"/>
                <a:ea typeface="Aptos" panose="020B0004020202020204" pitchFamily="34" charset="0"/>
                <a:cs typeface="Calibri" panose="020F0502020204030204" pitchFamily="34" charset="0"/>
              </a:rPr>
              <a:t> in Him, not having a righteousness of my own derived from </a:t>
            </a:r>
            <a:r>
              <a:rPr lang="en-US" sz="2100" b="1" i="1" kern="100" dirty="0">
                <a:solidFill>
                  <a:srgbClr val="01103A"/>
                </a:solidFill>
                <a:latin typeface="Calibri" panose="020F0502020204030204" pitchFamily="34" charset="0"/>
                <a:ea typeface="Aptos" panose="020B0004020202020204" pitchFamily="34" charset="0"/>
                <a:cs typeface="Calibri" panose="020F0502020204030204" pitchFamily="34" charset="0"/>
              </a:rPr>
              <a:t>the</a:t>
            </a:r>
            <a:r>
              <a:rPr lang="en-US" sz="2100" b="1" kern="100" dirty="0">
                <a:solidFill>
                  <a:srgbClr val="01103A"/>
                </a:solidFill>
                <a:latin typeface="Calibri" panose="020F0502020204030204" pitchFamily="34" charset="0"/>
                <a:ea typeface="Aptos" panose="020B0004020202020204" pitchFamily="34" charset="0"/>
                <a:cs typeface="Calibri" panose="020F0502020204030204" pitchFamily="34" charset="0"/>
              </a:rPr>
              <a:t> Law, but that which is through </a:t>
            </a:r>
            <a:r>
              <a:rPr lang="en-US" sz="2100" b="1" u="sng" kern="100" dirty="0">
                <a:solidFill>
                  <a:srgbClr val="9E0B0F"/>
                </a:solidFill>
                <a:latin typeface="Calibri" panose="020F0502020204030204" pitchFamily="34" charset="0"/>
                <a:ea typeface="Aptos" panose="020B0004020202020204" pitchFamily="34" charset="0"/>
                <a:cs typeface="Calibri" panose="020F0502020204030204" pitchFamily="34" charset="0"/>
              </a:rPr>
              <a:t>faith</a:t>
            </a:r>
            <a:r>
              <a:rPr lang="en-US" sz="2100" b="1" kern="100" dirty="0">
                <a:solidFill>
                  <a:srgbClr val="01103A"/>
                </a:solidFill>
                <a:latin typeface="Calibri" panose="020F0502020204030204" pitchFamily="34" charset="0"/>
                <a:ea typeface="Aptos" panose="020B0004020202020204" pitchFamily="34" charset="0"/>
                <a:cs typeface="Calibri" panose="020F0502020204030204" pitchFamily="34" charset="0"/>
              </a:rPr>
              <a:t> in Christ, the righteousness which </a:t>
            </a:r>
            <a:r>
              <a:rPr lang="en-US" sz="2100" b="1" i="1" kern="100" dirty="0">
                <a:solidFill>
                  <a:srgbClr val="01103A"/>
                </a:solidFill>
                <a:latin typeface="Calibri" panose="020F0502020204030204" pitchFamily="34" charset="0"/>
                <a:ea typeface="Aptos" panose="020B0004020202020204" pitchFamily="34" charset="0"/>
                <a:cs typeface="Calibri" panose="020F0502020204030204" pitchFamily="34" charset="0"/>
              </a:rPr>
              <a:t>comes</a:t>
            </a:r>
            <a:r>
              <a:rPr lang="en-US" sz="2100" b="1" kern="100" dirty="0">
                <a:solidFill>
                  <a:srgbClr val="01103A"/>
                </a:solidFill>
                <a:latin typeface="Calibri" panose="020F0502020204030204" pitchFamily="34" charset="0"/>
                <a:ea typeface="Aptos" panose="020B0004020202020204" pitchFamily="34" charset="0"/>
                <a:cs typeface="Calibri" panose="020F0502020204030204" pitchFamily="34" charset="0"/>
              </a:rPr>
              <a:t> from God on the basis of </a:t>
            </a:r>
            <a:r>
              <a:rPr lang="en-US" sz="2100" b="1" u="sng" kern="100" dirty="0">
                <a:solidFill>
                  <a:srgbClr val="9E0B0F"/>
                </a:solidFill>
                <a:latin typeface="Calibri" panose="020F0502020204030204" pitchFamily="34" charset="0"/>
                <a:ea typeface="Aptos" panose="020B0004020202020204" pitchFamily="34" charset="0"/>
                <a:cs typeface="Calibri" panose="020F0502020204030204" pitchFamily="34" charset="0"/>
              </a:rPr>
              <a:t>faith</a:t>
            </a:r>
            <a:r>
              <a:rPr lang="en-US" sz="2100" b="1" kern="100" dirty="0">
                <a:solidFill>
                  <a:srgbClr val="01103A"/>
                </a:solidFill>
                <a:latin typeface="Calibri" panose="020F0502020204030204" pitchFamily="34" charset="0"/>
                <a:ea typeface="Aptos" panose="020B0004020202020204" pitchFamily="34" charset="0"/>
                <a:cs typeface="Calibri" panose="020F0502020204030204" pitchFamily="34" charset="0"/>
              </a:rPr>
              <a:t>”</a:t>
            </a:r>
          </a:p>
          <a:p>
            <a:pPr>
              <a:lnSpc>
                <a:spcPct val="100000"/>
              </a:lnSpc>
              <a:spcBef>
                <a:spcPts val="0"/>
              </a:spcBef>
            </a:pPr>
            <a:r>
              <a:rPr lang="en-US" sz="2100" b="1" kern="100" dirty="0">
                <a:solidFill>
                  <a:srgbClr val="01103A"/>
                </a:solidFill>
                <a:latin typeface="Calibri" panose="020F0502020204030204" pitchFamily="34" charset="0"/>
                <a:ea typeface="Aptos" panose="020B0004020202020204" pitchFamily="34" charset="0"/>
                <a:cs typeface="Calibri" panose="020F0502020204030204" pitchFamily="34" charset="0"/>
              </a:rPr>
              <a:t>Colossians 1:4, “since we heard</a:t>
            </a:r>
            <a:r>
              <a:rPr lang="en-US" sz="2100" b="1" kern="100" dirty="0">
                <a:latin typeface="Calibri" panose="020F0502020204030204" pitchFamily="34" charset="0"/>
                <a:ea typeface="Aptos" panose="020B0004020202020204" pitchFamily="34" charset="0"/>
                <a:cs typeface="Calibri" panose="020F0502020204030204" pitchFamily="34" charset="0"/>
              </a:rPr>
              <a:t> of your </a:t>
            </a:r>
            <a:r>
              <a:rPr lang="en-US" sz="2100" b="1" u="sng" kern="100" dirty="0">
                <a:solidFill>
                  <a:srgbClr val="9E0B0F"/>
                </a:solidFill>
                <a:latin typeface="Calibri" panose="020F0502020204030204" pitchFamily="34" charset="0"/>
                <a:ea typeface="Aptos" panose="020B0004020202020204" pitchFamily="34" charset="0"/>
                <a:cs typeface="Calibri" panose="020F0502020204030204" pitchFamily="34" charset="0"/>
              </a:rPr>
              <a:t>faith</a:t>
            </a:r>
            <a:r>
              <a:rPr lang="en-US" sz="2100" b="1" kern="100" dirty="0">
                <a:solidFill>
                  <a:srgbClr val="01103A"/>
                </a:solidFill>
                <a:latin typeface="Calibri" panose="020F0502020204030204" pitchFamily="34" charset="0"/>
                <a:ea typeface="Aptos" panose="020B0004020202020204" pitchFamily="34" charset="0"/>
                <a:cs typeface="Calibri" panose="020F0502020204030204" pitchFamily="34" charset="0"/>
              </a:rPr>
              <a:t> in Christ Jesus and the love which you have for all the saints”</a:t>
            </a:r>
          </a:p>
          <a:p>
            <a:pPr lvl="1">
              <a:lnSpc>
                <a:spcPct val="100000"/>
              </a:lnSpc>
              <a:spcBef>
                <a:spcPts val="0"/>
              </a:spcBef>
            </a:pPr>
            <a:r>
              <a:rPr lang="en-US" sz="2100" b="1" kern="100" dirty="0">
                <a:solidFill>
                  <a:srgbClr val="01103A"/>
                </a:solidFill>
                <a:latin typeface="Calibri" panose="020F0502020204030204" pitchFamily="34" charset="0"/>
                <a:ea typeface="Aptos" panose="020B0004020202020204" pitchFamily="34" charset="0"/>
                <a:cs typeface="Calibri" panose="020F0502020204030204" pitchFamily="34" charset="0"/>
              </a:rPr>
              <a:t>1</a:t>
            </a:r>
            <a:r>
              <a:rPr lang="en-US" sz="2100" b="1" kern="100" dirty="0">
                <a:latin typeface="Calibri" panose="020F0502020204030204" pitchFamily="34" charset="0"/>
                <a:ea typeface="Aptos" panose="020B0004020202020204" pitchFamily="34" charset="0"/>
                <a:cs typeface="Calibri" panose="020F0502020204030204" pitchFamily="34" charset="0"/>
              </a:rPr>
              <a:t>:23; 2:5, 7</a:t>
            </a:r>
          </a:p>
          <a:p>
            <a:pPr>
              <a:lnSpc>
                <a:spcPct val="100000"/>
              </a:lnSpc>
              <a:spcBef>
                <a:spcPts val="0"/>
              </a:spcBef>
            </a:pPr>
            <a:r>
              <a:rPr lang="en-US" sz="2100" b="1" kern="100" dirty="0">
                <a:solidFill>
                  <a:srgbClr val="01103A"/>
                </a:solidFill>
                <a:latin typeface="Calibri" panose="020F0502020204030204" pitchFamily="34" charset="0"/>
                <a:ea typeface="Aptos" panose="020B0004020202020204" pitchFamily="34" charset="0"/>
                <a:cs typeface="Calibri" panose="020F0502020204030204" pitchFamily="34" charset="0"/>
              </a:rPr>
              <a:t>Colossians 2:12, “having been buried</a:t>
            </a:r>
            <a:r>
              <a:rPr lang="en-US" sz="2100" b="1" kern="100" dirty="0">
                <a:latin typeface="Calibri" panose="020F0502020204030204" pitchFamily="34" charset="0"/>
                <a:ea typeface="Aptos" panose="020B0004020202020204" pitchFamily="34" charset="0"/>
                <a:cs typeface="Calibri" panose="020F0502020204030204" pitchFamily="34" charset="0"/>
              </a:rPr>
              <a:t> with Him in baptism, in which you were also raised up with Him through </a:t>
            </a:r>
            <a:r>
              <a:rPr lang="en-US" sz="2100" b="1" u="sng" kern="100" dirty="0">
                <a:solidFill>
                  <a:srgbClr val="9E0B0F"/>
                </a:solidFill>
                <a:latin typeface="Calibri" panose="020F0502020204030204" pitchFamily="34" charset="0"/>
                <a:ea typeface="Aptos" panose="020B0004020202020204" pitchFamily="34" charset="0"/>
                <a:cs typeface="Calibri" panose="020F0502020204030204" pitchFamily="34" charset="0"/>
              </a:rPr>
              <a:t>faith</a:t>
            </a:r>
            <a:r>
              <a:rPr lang="en-US" sz="2100" b="1" kern="100" dirty="0">
                <a:solidFill>
                  <a:srgbClr val="01103A"/>
                </a:solidFill>
                <a:latin typeface="Calibri" panose="020F0502020204030204" pitchFamily="34" charset="0"/>
                <a:ea typeface="Aptos" panose="020B0004020202020204" pitchFamily="34" charset="0"/>
                <a:cs typeface="Calibri" panose="020F0502020204030204" pitchFamily="34" charset="0"/>
              </a:rPr>
              <a:t> in the working of God, who raised Him from the dead.”</a:t>
            </a:r>
            <a:endParaRPr lang="en-US" sz="2100" b="1" kern="100" dirty="0">
              <a:latin typeface="Calibri" panose="020F0502020204030204" pitchFamily="34" charset="0"/>
              <a:ea typeface="Aptos" panose="020B0004020202020204" pitchFamily="34" charset="0"/>
              <a:cs typeface="Calibri" panose="020F0502020204030204" pitchFamily="34" charset="0"/>
            </a:endParaRPr>
          </a:p>
          <a:p>
            <a:pPr>
              <a:lnSpc>
                <a:spcPct val="100000"/>
              </a:lnSpc>
              <a:spcBef>
                <a:spcPts val="0"/>
              </a:spcBef>
            </a:pPr>
            <a:r>
              <a:rPr lang="en-US" sz="2100" b="1" kern="100" dirty="0">
                <a:solidFill>
                  <a:srgbClr val="01103A"/>
                </a:solidFill>
                <a:latin typeface="Calibri" panose="020F0502020204030204" pitchFamily="34" charset="0"/>
                <a:ea typeface="Aptos" panose="020B0004020202020204" pitchFamily="34" charset="0"/>
                <a:cs typeface="Calibri" panose="020F0502020204030204" pitchFamily="34" charset="0"/>
              </a:rPr>
              <a:t>1 Thessalonians 1:3, “constantly</a:t>
            </a:r>
            <a:r>
              <a:rPr lang="en-US" sz="2100" b="1" kern="100" dirty="0">
                <a:latin typeface="Calibri" panose="020F0502020204030204" pitchFamily="34" charset="0"/>
                <a:ea typeface="Aptos" panose="020B0004020202020204" pitchFamily="34" charset="0"/>
                <a:cs typeface="Calibri" panose="020F0502020204030204" pitchFamily="34" charset="0"/>
              </a:rPr>
              <a:t> bearing in mind your work of </a:t>
            </a:r>
            <a:r>
              <a:rPr lang="en-US" sz="2100" b="1" u="sng" kern="100" dirty="0">
                <a:solidFill>
                  <a:srgbClr val="9E0B0F"/>
                </a:solidFill>
                <a:latin typeface="Calibri" panose="020F0502020204030204" pitchFamily="34" charset="0"/>
                <a:ea typeface="Aptos" panose="020B0004020202020204" pitchFamily="34" charset="0"/>
                <a:cs typeface="Calibri" panose="020F0502020204030204" pitchFamily="34" charset="0"/>
              </a:rPr>
              <a:t>faith</a:t>
            </a:r>
            <a:r>
              <a:rPr lang="en-US" sz="2100" b="1" kern="100" dirty="0">
                <a:solidFill>
                  <a:srgbClr val="01103A"/>
                </a:solidFill>
                <a:latin typeface="Calibri" panose="020F0502020204030204" pitchFamily="34" charset="0"/>
                <a:ea typeface="Aptos" panose="020B0004020202020204" pitchFamily="34" charset="0"/>
                <a:cs typeface="Calibri" panose="020F0502020204030204" pitchFamily="34" charset="0"/>
              </a:rPr>
              <a:t> and labor of love and steadfastness</a:t>
            </a:r>
            <a:r>
              <a:rPr lang="en-US" sz="2100" b="1" kern="100" dirty="0">
                <a:latin typeface="Calibri" panose="020F0502020204030204" pitchFamily="34" charset="0"/>
                <a:ea typeface="Aptos" panose="020B0004020202020204" pitchFamily="34" charset="0"/>
                <a:cs typeface="Calibri" panose="020F0502020204030204" pitchFamily="34" charset="0"/>
              </a:rPr>
              <a:t> of hope in our Lord Jesus Christ in the presence of our God and Father”</a:t>
            </a:r>
          </a:p>
          <a:p>
            <a:pPr lvl="1">
              <a:lnSpc>
                <a:spcPct val="100000"/>
              </a:lnSpc>
              <a:spcBef>
                <a:spcPts val="0"/>
              </a:spcBef>
            </a:pPr>
            <a:r>
              <a:rPr lang="en-US" sz="2100" b="1" kern="100" dirty="0">
                <a:latin typeface="Calibri" panose="020F0502020204030204" pitchFamily="34" charset="0"/>
                <a:ea typeface="Aptos" panose="020B0004020202020204" pitchFamily="34" charset="0"/>
                <a:cs typeface="Calibri" panose="020F0502020204030204" pitchFamily="34" charset="0"/>
              </a:rPr>
              <a:t>1:8; 3:2, 5-7, 10</a:t>
            </a:r>
          </a:p>
          <a:p>
            <a:pPr>
              <a:lnSpc>
                <a:spcPct val="100000"/>
              </a:lnSpc>
              <a:spcBef>
                <a:spcPts val="0"/>
              </a:spcBef>
            </a:pPr>
            <a:r>
              <a:rPr lang="en-US" sz="2100" b="1" kern="100" dirty="0">
                <a:solidFill>
                  <a:srgbClr val="01103A"/>
                </a:solidFill>
                <a:latin typeface="Calibri" panose="020F0502020204030204" pitchFamily="34" charset="0"/>
                <a:ea typeface="Aptos" panose="020B0004020202020204" pitchFamily="34" charset="0"/>
                <a:cs typeface="Calibri" panose="020F0502020204030204" pitchFamily="34" charset="0"/>
              </a:rPr>
              <a:t>1 Thessalonians 5:8, “But since we are of </a:t>
            </a:r>
            <a:r>
              <a:rPr lang="en-US" sz="2100" b="1" i="1" kern="100" dirty="0">
                <a:solidFill>
                  <a:srgbClr val="01103A"/>
                </a:solidFill>
                <a:latin typeface="Calibri" panose="020F0502020204030204" pitchFamily="34" charset="0"/>
                <a:ea typeface="Aptos" panose="020B0004020202020204" pitchFamily="34" charset="0"/>
                <a:cs typeface="Calibri" panose="020F0502020204030204" pitchFamily="34" charset="0"/>
              </a:rPr>
              <a:t>the</a:t>
            </a:r>
            <a:r>
              <a:rPr lang="en-US" sz="2100" b="1" kern="100" dirty="0">
                <a:solidFill>
                  <a:srgbClr val="01103A"/>
                </a:solidFill>
                <a:latin typeface="Calibri" panose="020F0502020204030204" pitchFamily="34" charset="0"/>
                <a:ea typeface="Aptos" panose="020B0004020202020204" pitchFamily="34" charset="0"/>
                <a:cs typeface="Calibri" panose="020F0502020204030204" pitchFamily="34" charset="0"/>
              </a:rPr>
              <a:t> day, let us be sober,</a:t>
            </a:r>
            <a:r>
              <a:rPr lang="en-US" sz="2100" b="1" kern="100" dirty="0">
                <a:latin typeface="Calibri" panose="020F0502020204030204" pitchFamily="34" charset="0"/>
                <a:ea typeface="Aptos" panose="020B0004020202020204" pitchFamily="34" charset="0"/>
                <a:cs typeface="Calibri" panose="020F0502020204030204" pitchFamily="34" charset="0"/>
              </a:rPr>
              <a:t> having put on the breastplate of </a:t>
            </a:r>
            <a:r>
              <a:rPr lang="en-US" sz="2100" b="1" u="sng" kern="100" dirty="0">
                <a:solidFill>
                  <a:srgbClr val="9E0B0F"/>
                </a:solidFill>
                <a:latin typeface="Calibri" panose="020F0502020204030204" pitchFamily="34" charset="0"/>
                <a:ea typeface="Aptos" panose="020B0004020202020204" pitchFamily="34" charset="0"/>
                <a:cs typeface="Calibri" panose="020F0502020204030204" pitchFamily="34" charset="0"/>
              </a:rPr>
              <a:t>faith</a:t>
            </a:r>
            <a:r>
              <a:rPr lang="en-US" sz="2100" b="1" kern="100" dirty="0">
                <a:solidFill>
                  <a:srgbClr val="01103A"/>
                </a:solidFill>
                <a:latin typeface="Calibri" panose="020F0502020204030204" pitchFamily="34" charset="0"/>
                <a:ea typeface="Aptos" panose="020B0004020202020204" pitchFamily="34" charset="0"/>
                <a:cs typeface="Calibri" panose="020F0502020204030204" pitchFamily="34" charset="0"/>
              </a:rPr>
              <a:t> and love, and as a helmet, the hope of salvation.”</a:t>
            </a:r>
          </a:p>
        </p:txBody>
      </p:sp>
    </p:spTree>
    <p:extLst>
      <p:ext uri="{BB962C8B-B14F-4D97-AF65-F5344CB8AC3E}">
        <p14:creationId xmlns:p14="http://schemas.microsoft.com/office/powerpoint/2010/main" val="40651479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9B5DDC6-A52A-A96F-96A2-5A55E9996C28}"/>
              </a:ext>
            </a:extLst>
          </p:cNvPr>
          <p:cNvSpPr>
            <a:spLocks noGrp="1"/>
          </p:cNvSpPr>
          <p:nvPr>
            <p:ph idx="1"/>
          </p:nvPr>
        </p:nvSpPr>
        <p:spPr>
          <a:xfrm>
            <a:off x="365760" y="586106"/>
            <a:ext cx="8393229" cy="5909503"/>
          </a:xfrm>
        </p:spPr>
        <p:txBody>
          <a:bodyPr>
            <a:spAutoFit/>
          </a:bodyPr>
          <a:lstStyle/>
          <a:p>
            <a:pPr>
              <a:lnSpc>
                <a:spcPct val="115000"/>
              </a:lnSpc>
              <a:spcBef>
                <a:spcPts val="0"/>
              </a:spcBef>
              <a:spcAft>
                <a:spcPts val="450"/>
              </a:spcAft>
            </a:pPr>
            <a:r>
              <a:rPr lang="en-US" sz="2400" b="1" kern="100" dirty="0">
                <a:solidFill>
                  <a:srgbClr val="01103A"/>
                </a:solidFill>
                <a:latin typeface="Calibri" panose="020F0502020204030204" pitchFamily="34" charset="0"/>
                <a:ea typeface="Aptos" panose="020B0004020202020204" pitchFamily="34" charset="0"/>
                <a:cs typeface="Calibri" panose="020F0502020204030204" pitchFamily="34" charset="0"/>
              </a:rPr>
              <a:t>2 Thessalonians 1:3, “We ought</a:t>
            </a:r>
            <a:r>
              <a:rPr lang="en-US" sz="2400" b="1" kern="100" dirty="0">
                <a:latin typeface="Calibri" panose="020F0502020204030204" pitchFamily="34" charset="0"/>
                <a:ea typeface="Aptos" panose="020B0004020202020204" pitchFamily="34" charset="0"/>
                <a:cs typeface="Calibri" panose="020F0502020204030204" pitchFamily="34" charset="0"/>
              </a:rPr>
              <a:t> always to give thanks to God for you, brethren, as is </a:t>
            </a:r>
            <a:r>
              <a:rPr lang="en-US" sz="2400" b="1" i="1" kern="100" dirty="0">
                <a:solidFill>
                  <a:srgbClr val="01103A"/>
                </a:solidFill>
                <a:latin typeface="Calibri" panose="020F0502020204030204" pitchFamily="34" charset="0"/>
                <a:ea typeface="Aptos" panose="020B0004020202020204" pitchFamily="34" charset="0"/>
                <a:cs typeface="Calibri" panose="020F0502020204030204" pitchFamily="34" charset="0"/>
              </a:rPr>
              <a:t>only</a:t>
            </a:r>
            <a:r>
              <a:rPr lang="en-US" sz="2400" b="1" kern="100" dirty="0">
                <a:solidFill>
                  <a:srgbClr val="01103A"/>
                </a:solidFill>
                <a:latin typeface="Calibri" panose="020F0502020204030204" pitchFamily="34" charset="0"/>
                <a:ea typeface="Aptos" panose="020B0004020202020204" pitchFamily="34" charset="0"/>
                <a:cs typeface="Calibri" panose="020F0502020204030204" pitchFamily="34" charset="0"/>
              </a:rPr>
              <a:t> fitting, because your </a:t>
            </a:r>
            <a:r>
              <a:rPr lang="en-US" sz="2400" b="1" u="sng" kern="100" dirty="0">
                <a:solidFill>
                  <a:srgbClr val="9E0B0F"/>
                </a:solidFill>
                <a:latin typeface="Calibri" panose="020F0502020204030204" pitchFamily="34" charset="0"/>
                <a:ea typeface="Aptos" panose="020B0004020202020204" pitchFamily="34" charset="0"/>
                <a:cs typeface="Calibri" panose="020F0502020204030204" pitchFamily="34" charset="0"/>
              </a:rPr>
              <a:t>faith</a:t>
            </a:r>
            <a:r>
              <a:rPr lang="en-US" sz="2400" b="1" kern="100" dirty="0">
                <a:solidFill>
                  <a:srgbClr val="01103A"/>
                </a:solidFill>
                <a:latin typeface="Calibri" panose="020F0502020204030204" pitchFamily="34" charset="0"/>
                <a:ea typeface="Aptos" panose="020B0004020202020204" pitchFamily="34" charset="0"/>
                <a:cs typeface="Calibri" panose="020F0502020204030204" pitchFamily="34" charset="0"/>
              </a:rPr>
              <a:t> is greatly enlarged, and the love of each one of you toward one another grows </a:t>
            </a:r>
            <a:r>
              <a:rPr lang="en-US" sz="2400" b="1" i="1" kern="100" dirty="0">
                <a:solidFill>
                  <a:srgbClr val="01103A"/>
                </a:solidFill>
                <a:latin typeface="Calibri" panose="020F0502020204030204" pitchFamily="34" charset="0"/>
                <a:ea typeface="Aptos" panose="020B0004020202020204" pitchFamily="34" charset="0"/>
                <a:cs typeface="Calibri" panose="020F0502020204030204" pitchFamily="34" charset="0"/>
              </a:rPr>
              <a:t>ever</a:t>
            </a:r>
            <a:r>
              <a:rPr lang="en-US" sz="2400" b="1" kern="100" dirty="0">
                <a:solidFill>
                  <a:srgbClr val="01103A"/>
                </a:solidFill>
                <a:latin typeface="Calibri" panose="020F0502020204030204" pitchFamily="34" charset="0"/>
                <a:ea typeface="Aptos" panose="020B0004020202020204" pitchFamily="34" charset="0"/>
                <a:cs typeface="Calibri" panose="020F0502020204030204" pitchFamily="34" charset="0"/>
              </a:rPr>
              <a:t> greater”</a:t>
            </a:r>
          </a:p>
          <a:p>
            <a:pPr marL="457200" lvl="1">
              <a:lnSpc>
                <a:spcPct val="115000"/>
              </a:lnSpc>
              <a:spcBef>
                <a:spcPts val="0"/>
              </a:spcBef>
              <a:spcAft>
                <a:spcPts val="450"/>
              </a:spcAft>
            </a:pPr>
            <a:r>
              <a:rPr lang="en-US" b="1" kern="100" dirty="0">
                <a:solidFill>
                  <a:srgbClr val="01103A"/>
                </a:solidFill>
                <a:latin typeface="Calibri" panose="020F0502020204030204" pitchFamily="34" charset="0"/>
                <a:ea typeface="Aptos" panose="020B0004020202020204" pitchFamily="34" charset="0"/>
                <a:cs typeface="Calibri" panose="020F0502020204030204" pitchFamily="34" charset="0"/>
              </a:rPr>
              <a:t>1:4, 11; 2:13</a:t>
            </a:r>
          </a:p>
          <a:p>
            <a:pPr>
              <a:lnSpc>
                <a:spcPct val="115000"/>
              </a:lnSpc>
              <a:spcBef>
                <a:spcPts val="0"/>
              </a:spcBef>
              <a:spcAft>
                <a:spcPts val="450"/>
              </a:spcAft>
            </a:pPr>
            <a:r>
              <a:rPr lang="en-US" sz="2400" b="1" kern="100" dirty="0">
                <a:solidFill>
                  <a:srgbClr val="01103A"/>
                </a:solidFill>
                <a:latin typeface="Calibri" panose="020F0502020204030204" pitchFamily="34" charset="0"/>
                <a:ea typeface="Aptos" panose="020B0004020202020204" pitchFamily="34" charset="0"/>
                <a:cs typeface="Calibri" panose="020F0502020204030204" pitchFamily="34" charset="0"/>
              </a:rPr>
              <a:t>2 Thessalonians 3:2, “and that we will be rescued from perverse </a:t>
            </a:r>
            <a:r>
              <a:rPr lang="en-US" sz="2400" b="1" kern="100" dirty="0">
                <a:latin typeface="Calibri" panose="020F0502020204030204" pitchFamily="34" charset="0"/>
                <a:ea typeface="Aptos" panose="020B0004020202020204" pitchFamily="34" charset="0"/>
                <a:cs typeface="Calibri" panose="020F0502020204030204" pitchFamily="34" charset="0"/>
              </a:rPr>
              <a:t>and evil men; for not all have </a:t>
            </a:r>
            <a:r>
              <a:rPr lang="en-US" sz="2400" b="1" u="sng" kern="100" dirty="0">
                <a:solidFill>
                  <a:srgbClr val="9E0B0F"/>
                </a:solidFill>
                <a:latin typeface="Calibri" panose="020F0502020204030204" pitchFamily="34" charset="0"/>
                <a:ea typeface="Aptos" panose="020B0004020202020204" pitchFamily="34" charset="0"/>
                <a:cs typeface="Calibri" panose="020F0502020204030204" pitchFamily="34" charset="0"/>
              </a:rPr>
              <a:t>faith</a:t>
            </a:r>
            <a:r>
              <a:rPr lang="en-US" sz="2400" b="1" kern="100" dirty="0">
                <a:latin typeface="Calibri" panose="020F0502020204030204" pitchFamily="34" charset="0"/>
                <a:ea typeface="Aptos" panose="020B0004020202020204" pitchFamily="34" charset="0"/>
                <a:cs typeface="Calibri" panose="020F0502020204030204" pitchFamily="34" charset="0"/>
              </a:rPr>
              <a:t>”</a:t>
            </a:r>
          </a:p>
          <a:p>
            <a:pPr>
              <a:lnSpc>
                <a:spcPct val="115000"/>
              </a:lnSpc>
              <a:spcBef>
                <a:spcPts val="0"/>
              </a:spcBef>
              <a:spcAft>
                <a:spcPts val="450"/>
              </a:spcAft>
            </a:pPr>
            <a:r>
              <a:rPr lang="en-US" sz="2400" b="1" kern="100" dirty="0">
                <a:solidFill>
                  <a:srgbClr val="01103A"/>
                </a:solidFill>
                <a:latin typeface="Calibri" panose="020F0502020204030204" pitchFamily="34" charset="0"/>
                <a:ea typeface="Aptos" panose="020B0004020202020204" pitchFamily="34" charset="0"/>
                <a:cs typeface="Calibri" panose="020F0502020204030204" pitchFamily="34" charset="0"/>
              </a:rPr>
              <a:t>1 Timothy 1:2, “To Timothy, my true child in the </a:t>
            </a:r>
            <a:r>
              <a:rPr lang="en-US" sz="2400" b="1" u="sng" kern="100" dirty="0">
                <a:solidFill>
                  <a:srgbClr val="9E0B0F"/>
                </a:solidFill>
                <a:latin typeface="Calibri" panose="020F0502020204030204" pitchFamily="34" charset="0"/>
                <a:ea typeface="Aptos" panose="020B0004020202020204" pitchFamily="34" charset="0"/>
                <a:cs typeface="Calibri" panose="020F0502020204030204" pitchFamily="34" charset="0"/>
              </a:rPr>
              <a:t>faith</a:t>
            </a:r>
            <a:r>
              <a:rPr lang="en-US" sz="2400" b="1" kern="100" dirty="0">
                <a:solidFill>
                  <a:srgbClr val="01103A"/>
                </a:solidFill>
                <a:latin typeface="Calibri" panose="020F0502020204030204" pitchFamily="34" charset="0"/>
                <a:ea typeface="Aptos" panose="020B0004020202020204" pitchFamily="34" charset="0"/>
                <a:cs typeface="Calibri" panose="020F0502020204030204" pitchFamily="34" charset="0"/>
              </a:rPr>
              <a:t>: Grace, mercy and peace from God the Father and Christ Jesus our Lord.”</a:t>
            </a:r>
          </a:p>
          <a:p>
            <a:pPr marL="457200" lvl="1">
              <a:lnSpc>
                <a:spcPct val="115000"/>
              </a:lnSpc>
              <a:spcBef>
                <a:spcPts val="0"/>
              </a:spcBef>
              <a:spcAft>
                <a:spcPts val="450"/>
              </a:spcAft>
            </a:pPr>
            <a:r>
              <a:rPr lang="en-US" b="1" kern="100" dirty="0">
                <a:solidFill>
                  <a:srgbClr val="01103A"/>
                </a:solidFill>
                <a:latin typeface="Calibri" panose="020F0502020204030204" pitchFamily="34" charset="0"/>
                <a:ea typeface="Aptos" panose="020B0004020202020204" pitchFamily="34" charset="0"/>
                <a:cs typeface="Calibri" panose="020F0502020204030204" pitchFamily="34" charset="0"/>
              </a:rPr>
              <a:t>1:4-5, 14, 19; 2:7, 15; 3:9, 13; 4:1, 6, 12; 5:8; 6:10-12;</a:t>
            </a:r>
          </a:p>
          <a:p>
            <a:pPr>
              <a:lnSpc>
                <a:spcPct val="115000"/>
              </a:lnSpc>
              <a:spcBef>
                <a:spcPts val="0"/>
              </a:spcBef>
              <a:spcAft>
                <a:spcPts val="450"/>
              </a:spcAft>
            </a:pPr>
            <a:r>
              <a:rPr lang="en-US" sz="2400" b="1" kern="100" dirty="0">
                <a:solidFill>
                  <a:srgbClr val="01103A"/>
                </a:solidFill>
                <a:latin typeface="Calibri" panose="020F0502020204030204" pitchFamily="34" charset="0"/>
                <a:ea typeface="Aptos" panose="020B0004020202020204" pitchFamily="34" charset="0"/>
                <a:cs typeface="Calibri" panose="020F0502020204030204" pitchFamily="34" charset="0"/>
              </a:rPr>
              <a:t>1 Timothy 1:21, “which</a:t>
            </a:r>
            <a:r>
              <a:rPr lang="en-US" sz="2400" b="1" kern="100" dirty="0">
                <a:latin typeface="Calibri" panose="020F0502020204030204" pitchFamily="34" charset="0"/>
                <a:ea typeface="Aptos" panose="020B0004020202020204" pitchFamily="34" charset="0"/>
                <a:cs typeface="Calibri" panose="020F0502020204030204" pitchFamily="34" charset="0"/>
              </a:rPr>
              <a:t> some have professed and thus gone astray from the </a:t>
            </a:r>
            <a:r>
              <a:rPr lang="en-US" sz="2400" b="1" u="sng" kern="100" dirty="0">
                <a:solidFill>
                  <a:srgbClr val="9E0B0F"/>
                </a:solidFill>
                <a:latin typeface="Calibri" panose="020F0502020204030204" pitchFamily="34" charset="0"/>
                <a:ea typeface="Aptos" panose="020B0004020202020204" pitchFamily="34" charset="0"/>
                <a:cs typeface="Calibri" panose="020F0502020204030204" pitchFamily="34" charset="0"/>
              </a:rPr>
              <a:t>faith</a:t>
            </a:r>
            <a:r>
              <a:rPr lang="en-US" sz="2400" b="1" kern="100" dirty="0">
                <a:solidFill>
                  <a:srgbClr val="01103A"/>
                </a:solidFill>
                <a:latin typeface="Calibri" panose="020F0502020204030204" pitchFamily="34" charset="0"/>
                <a:ea typeface="Aptos" panose="020B0004020202020204" pitchFamily="34" charset="0"/>
                <a:cs typeface="Calibri" panose="020F0502020204030204" pitchFamily="34" charset="0"/>
              </a:rPr>
              <a:t>. Grace be with you.”</a:t>
            </a:r>
            <a:endParaRPr lang="en-US" sz="2400" b="1" kern="100" dirty="0">
              <a:latin typeface="Calibri" panose="020F0502020204030204" pitchFamily="34" charset="0"/>
              <a:ea typeface="Aptos" panose="020B0004020202020204" pitchFamily="34" charset="0"/>
              <a:cs typeface="Calibri" panose="020F0502020204030204" pitchFamily="34" charset="0"/>
            </a:endParaRPr>
          </a:p>
        </p:txBody>
      </p:sp>
    </p:spTree>
    <p:extLst>
      <p:ext uri="{BB962C8B-B14F-4D97-AF65-F5344CB8AC3E}">
        <p14:creationId xmlns:p14="http://schemas.microsoft.com/office/powerpoint/2010/main" val="11002087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9B5DDC6-A52A-A96F-96A2-5A55E9996C28}"/>
              </a:ext>
            </a:extLst>
          </p:cNvPr>
          <p:cNvSpPr>
            <a:spLocks noGrp="1"/>
          </p:cNvSpPr>
          <p:nvPr>
            <p:ph idx="1"/>
          </p:nvPr>
        </p:nvSpPr>
        <p:spPr>
          <a:xfrm>
            <a:off x="356133" y="220350"/>
            <a:ext cx="8479857" cy="6370975"/>
          </a:xfrm>
        </p:spPr>
        <p:txBody>
          <a:bodyPr wrap="square">
            <a:spAutoFit/>
          </a:bodyPr>
          <a:lstStyle/>
          <a:p>
            <a:pPr>
              <a:lnSpc>
                <a:spcPct val="100000"/>
              </a:lnSpc>
              <a:spcBef>
                <a:spcPts val="0"/>
              </a:spcBef>
            </a:pPr>
            <a:r>
              <a:rPr lang="en-US" sz="2400" b="1" kern="100" dirty="0">
                <a:solidFill>
                  <a:srgbClr val="01103A"/>
                </a:solidFill>
                <a:latin typeface="Calibri" panose="020F0502020204030204" pitchFamily="34" charset="0"/>
                <a:ea typeface="Aptos" panose="020B0004020202020204" pitchFamily="34" charset="0"/>
                <a:cs typeface="Calibri" panose="020F0502020204030204" pitchFamily="34" charset="0"/>
              </a:rPr>
              <a:t>2 Timothy 1:5, “For I am mindful</a:t>
            </a:r>
            <a:r>
              <a:rPr lang="en-US" sz="2400" b="1" kern="100" dirty="0">
                <a:latin typeface="Calibri" panose="020F0502020204030204" pitchFamily="34" charset="0"/>
                <a:ea typeface="Aptos" panose="020B0004020202020204" pitchFamily="34" charset="0"/>
                <a:cs typeface="Calibri" panose="020F0502020204030204" pitchFamily="34" charset="0"/>
              </a:rPr>
              <a:t> of the sincere </a:t>
            </a:r>
            <a:r>
              <a:rPr lang="en-US" sz="2400" b="1" u="sng" kern="100" dirty="0">
                <a:solidFill>
                  <a:srgbClr val="9E0B0F"/>
                </a:solidFill>
                <a:latin typeface="Calibri" panose="020F0502020204030204" pitchFamily="34" charset="0"/>
                <a:ea typeface="Aptos" panose="020B0004020202020204" pitchFamily="34" charset="0"/>
                <a:cs typeface="Calibri" panose="020F0502020204030204" pitchFamily="34" charset="0"/>
              </a:rPr>
              <a:t>faith</a:t>
            </a:r>
            <a:r>
              <a:rPr lang="en-US" sz="2400" b="1" kern="100" dirty="0">
                <a:solidFill>
                  <a:srgbClr val="01103A"/>
                </a:solidFill>
                <a:latin typeface="Calibri" panose="020F0502020204030204" pitchFamily="34" charset="0"/>
                <a:ea typeface="Aptos" panose="020B0004020202020204" pitchFamily="34" charset="0"/>
                <a:cs typeface="Calibri" panose="020F0502020204030204" pitchFamily="34" charset="0"/>
              </a:rPr>
              <a:t> within you, which first dwelt in your grandmother Lois and your mother Eunice, and I am sure that </a:t>
            </a:r>
            <a:r>
              <a:rPr lang="en-US" sz="2400" b="1" i="1" kern="100" dirty="0">
                <a:solidFill>
                  <a:srgbClr val="01103A"/>
                </a:solidFill>
                <a:latin typeface="Calibri" panose="020F0502020204030204" pitchFamily="34" charset="0"/>
                <a:ea typeface="Aptos" panose="020B0004020202020204" pitchFamily="34" charset="0"/>
                <a:cs typeface="Calibri" panose="020F0502020204030204" pitchFamily="34" charset="0"/>
              </a:rPr>
              <a:t>it is</a:t>
            </a:r>
            <a:r>
              <a:rPr lang="en-US" sz="2400" b="1" kern="100" dirty="0">
                <a:solidFill>
                  <a:srgbClr val="01103A"/>
                </a:solidFill>
                <a:latin typeface="Calibri" panose="020F0502020204030204" pitchFamily="34" charset="0"/>
                <a:ea typeface="Aptos" panose="020B0004020202020204" pitchFamily="34" charset="0"/>
                <a:cs typeface="Calibri" panose="020F0502020204030204" pitchFamily="34" charset="0"/>
              </a:rPr>
              <a:t> in you as well.”</a:t>
            </a:r>
          </a:p>
          <a:p>
            <a:pPr marL="457200" lvl="1">
              <a:lnSpc>
                <a:spcPct val="100000"/>
              </a:lnSpc>
              <a:spcBef>
                <a:spcPts val="0"/>
              </a:spcBef>
            </a:pPr>
            <a:r>
              <a:rPr lang="en-US" b="1" kern="100" dirty="0">
                <a:solidFill>
                  <a:srgbClr val="01103A"/>
                </a:solidFill>
                <a:latin typeface="Calibri" panose="020F0502020204030204" pitchFamily="34" charset="0"/>
                <a:ea typeface="Aptos" panose="020B0004020202020204" pitchFamily="34" charset="0"/>
                <a:cs typeface="Calibri" panose="020F0502020204030204" pitchFamily="34" charset="0"/>
              </a:rPr>
              <a:t>1:13; 2:18, 22; 3:8, 10, 15</a:t>
            </a:r>
          </a:p>
          <a:p>
            <a:pPr>
              <a:lnSpc>
                <a:spcPct val="100000"/>
              </a:lnSpc>
              <a:spcBef>
                <a:spcPts val="0"/>
              </a:spcBef>
            </a:pPr>
            <a:r>
              <a:rPr lang="en-US" sz="2400" b="1" kern="100" dirty="0">
                <a:solidFill>
                  <a:srgbClr val="01103A"/>
                </a:solidFill>
                <a:latin typeface="Calibri" panose="020F0502020204030204" pitchFamily="34" charset="0"/>
                <a:ea typeface="Aptos" panose="020B0004020202020204" pitchFamily="34" charset="0"/>
                <a:cs typeface="Calibri" panose="020F0502020204030204" pitchFamily="34" charset="0"/>
              </a:rPr>
              <a:t>2 Timothy 4:7, “I have fought</a:t>
            </a:r>
            <a:r>
              <a:rPr lang="en-US" sz="2400" b="1" kern="100" dirty="0">
                <a:latin typeface="Calibri" panose="020F0502020204030204" pitchFamily="34" charset="0"/>
                <a:ea typeface="Aptos" panose="020B0004020202020204" pitchFamily="34" charset="0"/>
                <a:cs typeface="Calibri" panose="020F0502020204030204" pitchFamily="34" charset="0"/>
              </a:rPr>
              <a:t> the good fight, I have finished the course, I have kept the</a:t>
            </a:r>
            <a:r>
              <a:rPr lang="en-US" sz="2400" b="1" u="sng" kern="100" dirty="0">
                <a:latin typeface="Calibri" panose="020F0502020204030204" pitchFamily="34" charset="0"/>
                <a:ea typeface="Aptos" panose="020B0004020202020204" pitchFamily="34" charset="0"/>
                <a:cs typeface="Calibri" panose="020F0502020204030204" pitchFamily="34" charset="0"/>
              </a:rPr>
              <a:t> </a:t>
            </a:r>
            <a:r>
              <a:rPr lang="en-US" sz="2400" b="1" u="sng" kern="100" dirty="0">
                <a:solidFill>
                  <a:srgbClr val="9E0B0F"/>
                </a:solidFill>
                <a:latin typeface="Calibri" panose="020F0502020204030204" pitchFamily="34" charset="0"/>
                <a:ea typeface="Aptos" panose="020B0004020202020204" pitchFamily="34" charset="0"/>
                <a:cs typeface="Calibri" panose="020F0502020204030204" pitchFamily="34" charset="0"/>
              </a:rPr>
              <a:t>faith</a:t>
            </a:r>
            <a:r>
              <a:rPr lang="en-US" sz="2400" b="1" kern="100" dirty="0">
                <a:solidFill>
                  <a:srgbClr val="01103A"/>
                </a:solidFill>
                <a:latin typeface="Calibri" panose="020F0502020204030204" pitchFamily="34" charset="0"/>
                <a:ea typeface="Aptos" panose="020B0004020202020204" pitchFamily="34" charset="0"/>
                <a:cs typeface="Calibri" panose="020F0502020204030204" pitchFamily="34" charset="0"/>
              </a:rPr>
              <a:t>”</a:t>
            </a:r>
            <a:endParaRPr lang="en-US" sz="2400" b="1" kern="100" dirty="0">
              <a:latin typeface="Calibri" panose="020F0502020204030204" pitchFamily="34" charset="0"/>
              <a:ea typeface="Aptos" panose="020B0004020202020204" pitchFamily="34" charset="0"/>
              <a:cs typeface="Calibri" panose="020F0502020204030204" pitchFamily="34" charset="0"/>
            </a:endParaRPr>
          </a:p>
          <a:p>
            <a:pPr>
              <a:lnSpc>
                <a:spcPct val="100000"/>
              </a:lnSpc>
              <a:spcBef>
                <a:spcPts val="0"/>
              </a:spcBef>
            </a:pPr>
            <a:r>
              <a:rPr lang="en-US" sz="2400" b="1" kern="100" dirty="0">
                <a:solidFill>
                  <a:srgbClr val="01103A"/>
                </a:solidFill>
                <a:latin typeface="Calibri" panose="020F0502020204030204" pitchFamily="34" charset="0"/>
                <a:ea typeface="Aptos" panose="020B0004020202020204" pitchFamily="34" charset="0"/>
                <a:cs typeface="Calibri" panose="020F0502020204030204" pitchFamily="34" charset="0"/>
              </a:rPr>
              <a:t>Titus 1:1, “Paul,</a:t>
            </a:r>
            <a:r>
              <a:rPr lang="en-US" sz="2400" b="1" kern="100" dirty="0">
                <a:latin typeface="Calibri" panose="020F0502020204030204" pitchFamily="34" charset="0"/>
                <a:ea typeface="Aptos" panose="020B0004020202020204" pitchFamily="34" charset="0"/>
                <a:cs typeface="Calibri" panose="020F0502020204030204" pitchFamily="34" charset="0"/>
              </a:rPr>
              <a:t> a bond-servant of God and an apostle of Jesus Christ, for the </a:t>
            </a:r>
            <a:r>
              <a:rPr lang="en-US" sz="2400" b="1" u="sng" kern="100" dirty="0">
                <a:solidFill>
                  <a:srgbClr val="9E0B0F"/>
                </a:solidFill>
                <a:latin typeface="Calibri" panose="020F0502020204030204" pitchFamily="34" charset="0"/>
                <a:ea typeface="Aptos" panose="020B0004020202020204" pitchFamily="34" charset="0"/>
                <a:cs typeface="Calibri" panose="020F0502020204030204" pitchFamily="34" charset="0"/>
              </a:rPr>
              <a:t>faith</a:t>
            </a:r>
            <a:r>
              <a:rPr lang="en-US" sz="2400" b="1" kern="100" dirty="0">
                <a:solidFill>
                  <a:srgbClr val="01103A"/>
                </a:solidFill>
                <a:latin typeface="Calibri" panose="020F0502020204030204" pitchFamily="34" charset="0"/>
                <a:ea typeface="Aptos" panose="020B0004020202020204" pitchFamily="34" charset="0"/>
                <a:cs typeface="Calibri" panose="020F0502020204030204" pitchFamily="34" charset="0"/>
              </a:rPr>
              <a:t> of those chosen of God and the knowledge of the truth which is according to godliness”</a:t>
            </a:r>
          </a:p>
          <a:p>
            <a:pPr marL="457200" lvl="1">
              <a:lnSpc>
                <a:spcPct val="100000"/>
              </a:lnSpc>
              <a:spcBef>
                <a:spcPts val="0"/>
              </a:spcBef>
            </a:pPr>
            <a:r>
              <a:rPr lang="en-US" b="1" kern="100" dirty="0">
                <a:solidFill>
                  <a:srgbClr val="01103A"/>
                </a:solidFill>
                <a:latin typeface="Calibri" panose="020F0502020204030204" pitchFamily="34" charset="0"/>
                <a:ea typeface="Aptos" panose="020B0004020202020204" pitchFamily="34" charset="0"/>
                <a:cs typeface="Calibri" panose="020F0502020204030204" pitchFamily="34" charset="0"/>
              </a:rPr>
              <a:t>1:4, 13; 2:2, 10</a:t>
            </a:r>
          </a:p>
          <a:p>
            <a:pPr>
              <a:lnSpc>
                <a:spcPct val="100000"/>
              </a:lnSpc>
              <a:spcBef>
                <a:spcPts val="0"/>
              </a:spcBef>
            </a:pPr>
            <a:r>
              <a:rPr lang="en-US" sz="2400" b="1" kern="100" dirty="0">
                <a:solidFill>
                  <a:srgbClr val="01103A"/>
                </a:solidFill>
                <a:latin typeface="Calibri" panose="020F0502020204030204" pitchFamily="34" charset="0"/>
                <a:ea typeface="Aptos" panose="020B0004020202020204" pitchFamily="34" charset="0"/>
                <a:cs typeface="Calibri" panose="020F0502020204030204" pitchFamily="34" charset="0"/>
              </a:rPr>
              <a:t>Titus 3:15, “All</a:t>
            </a:r>
            <a:r>
              <a:rPr lang="en-US" sz="2400" b="1" kern="100" dirty="0">
                <a:latin typeface="Calibri" panose="020F0502020204030204" pitchFamily="34" charset="0"/>
                <a:ea typeface="Aptos" panose="020B0004020202020204" pitchFamily="34" charset="0"/>
                <a:cs typeface="Calibri" panose="020F0502020204030204" pitchFamily="34" charset="0"/>
              </a:rPr>
              <a:t> who are with me greet you. Greet those who love us in </a:t>
            </a:r>
            <a:r>
              <a:rPr lang="en-US" sz="2400" b="1" i="1" kern="100" dirty="0">
                <a:solidFill>
                  <a:srgbClr val="01103A"/>
                </a:solidFill>
                <a:latin typeface="Calibri" panose="020F0502020204030204" pitchFamily="34" charset="0"/>
                <a:ea typeface="Aptos" panose="020B0004020202020204" pitchFamily="34" charset="0"/>
                <a:cs typeface="Calibri" panose="020F0502020204030204" pitchFamily="34" charset="0"/>
              </a:rPr>
              <a:t>the</a:t>
            </a:r>
            <a:r>
              <a:rPr lang="en-US" sz="2400" b="1" kern="100" dirty="0">
                <a:solidFill>
                  <a:srgbClr val="01103A"/>
                </a:solidFill>
                <a:latin typeface="Calibri" panose="020F0502020204030204" pitchFamily="34" charset="0"/>
                <a:ea typeface="Aptos" panose="020B0004020202020204" pitchFamily="34" charset="0"/>
                <a:cs typeface="Calibri" panose="020F0502020204030204" pitchFamily="34" charset="0"/>
              </a:rPr>
              <a:t> </a:t>
            </a:r>
            <a:r>
              <a:rPr lang="en-US" sz="2400" b="1" u="sng" kern="100" dirty="0">
                <a:solidFill>
                  <a:srgbClr val="9E0B0F"/>
                </a:solidFill>
                <a:latin typeface="Calibri" panose="020F0502020204030204" pitchFamily="34" charset="0"/>
                <a:ea typeface="Aptos" panose="020B0004020202020204" pitchFamily="34" charset="0"/>
                <a:cs typeface="Calibri" panose="020F0502020204030204" pitchFamily="34" charset="0"/>
              </a:rPr>
              <a:t>faith</a:t>
            </a:r>
            <a:r>
              <a:rPr lang="en-US" sz="2400" b="1" kern="100" dirty="0">
                <a:solidFill>
                  <a:srgbClr val="01103A"/>
                </a:solidFill>
                <a:latin typeface="Calibri" panose="020F0502020204030204" pitchFamily="34" charset="0"/>
                <a:ea typeface="Aptos" panose="020B0004020202020204" pitchFamily="34" charset="0"/>
                <a:cs typeface="Calibri" panose="020F0502020204030204" pitchFamily="34" charset="0"/>
              </a:rPr>
              <a:t>. Grace be with you all.”</a:t>
            </a:r>
            <a:endParaRPr lang="en-US" sz="2400" b="1" kern="100" dirty="0">
              <a:latin typeface="Calibri" panose="020F0502020204030204" pitchFamily="34" charset="0"/>
              <a:ea typeface="Aptos" panose="020B0004020202020204" pitchFamily="34" charset="0"/>
              <a:cs typeface="Calibri" panose="020F0502020204030204" pitchFamily="34" charset="0"/>
            </a:endParaRPr>
          </a:p>
          <a:p>
            <a:pPr>
              <a:lnSpc>
                <a:spcPct val="100000"/>
              </a:lnSpc>
              <a:spcBef>
                <a:spcPts val="0"/>
              </a:spcBef>
            </a:pPr>
            <a:r>
              <a:rPr lang="en-US" sz="2400" b="1" kern="100" dirty="0">
                <a:solidFill>
                  <a:srgbClr val="01103A"/>
                </a:solidFill>
                <a:latin typeface="Calibri" panose="020F0502020204030204" pitchFamily="34" charset="0"/>
                <a:ea typeface="Aptos" panose="020B0004020202020204" pitchFamily="34" charset="0"/>
                <a:cs typeface="Calibri" panose="020F0502020204030204" pitchFamily="34" charset="0"/>
              </a:rPr>
              <a:t>Philemon 1:5-6, “because I hear</a:t>
            </a:r>
            <a:r>
              <a:rPr lang="en-US" sz="2400" b="1" kern="100" dirty="0">
                <a:latin typeface="Calibri" panose="020F0502020204030204" pitchFamily="34" charset="0"/>
                <a:ea typeface="Aptos" panose="020B0004020202020204" pitchFamily="34" charset="0"/>
                <a:cs typeface="Calibri" panose="020F0502020204030204" pitchFamily="34" charset="0"/>
              </a:rPr>
              <a:t> of your love and of the </a:t>
            </a:r>
            <a:r>
              <a:rPr lang="en-US" sz="2400" b="1" u="sng" kern="100" dirty="0">
                <a:solidFill>
                  <a:srgbClr val="9E0B0F"/>
                </a:solidFill>
                <a:latin typeface="Calibri" panose="020F0502020204030204" pitchFamily="34" charset="0"/>
                <a:ea typeface="Aptos" panose="020B0004020202020204" pitchFamily="34" charset="0"/>
                <a:cs typeface="Calibri" panose="020F0502020204030204" pitchFamily="34" charset="0"/>
              </a:rPr>
              <a:t>faith</a:t>
            </a:r>
            <a:r>
              <a:rPr lang="en-US" sz="2400" b="1" kern="100" dirty="0">
                <a:latin typeface="Calibri" panose="020F0502020204030204" pitchFamily="34" charset="0"/>
                <a:ea typeface="Aptos" panose="020B0004020202020204" pitchFamily="34" charset="0"/>
                <a:cs typeface="Calibri" panose="020F0502020204030204" pitchFamily="34" charset="0"/>
              </a:rPr>
              <a:t> </a:t>
            </a:r>
            <a:r>
              <a:rPr lang="en-US" sz="2400" b="1" kern="100" dirty="0">
                <a:solidFill>
                  <a:srgbClr val="01103A"/>
                </a:solidFill>
                <a:latin typeface="Calibri" panose="020F0502020204030204" pitchFamily="34" charset="0"/>
                <a:ea typeface="Aptos" panose="020B0004020202020204" pitchFamily="34" charset="0"/>
                <a:cs typeface="Calibri" panose="020F0502020204030204" pitchFamily="34" charset="0"/>
              </a:rPr>
              <a:t>which you have toward the Lord Jesus and toward all the saints; </a:t>
            </a:r>
            <a:r>
              <a:rPr lang="en-US" sz="2400" b="1" i="1" kern="100" dirty="0">
                <a:solidFill>
                  <a:srgbClr val="01103A"/>
                </a:solidFill>
                <a:latin typeface="Calibri" panose="020F0502020204030204" pitchFamily="34" charset="0"/>
                <a:ea typeface="Aptos" panose="020B0004020202020204" pitchFamily="34" charset="0"/>
                <a:cs typeface="Calibri" panose="020F0502020204030204" pitchFamily="34" charset="0"/>
              </a:rPr>
              <a:t>and I pray</a:t>
            </a:r>
            <a:r>
              <a:rPr lang="en-US" sz="2400" b="1" kern="100" dirty="0">
                <a:solidFill>
                  <a:srgbClr val="01103A"/>
                </a:solidFill>
                <a:latin typeface="Calibri" panose="020F0502020204030204" pitchFamily="34" charset="0"/>
                <a:ea typeface="Aptos" panose="020B0004020202020204" pitchFamily="34" charset="0"/>
                <a:cs typeface="Calibri" panose="020F0502020204030204" pitchFamily="34" charset="0"/>
              </a:rPr>
              <a:t> that the fellowship of your </a:t>
            </a:r>
            <a:r>
              <a:rPr lang="en-US" sz="2400" b="1" u="sng" kern="100" dirty="0">
                <a:solidFill>
                  <a:srgbClr val="9E0B0F"/>
                </a:solidFill>
                <a:latin typeface="Calibri" panose="020F0502020204030204" pitchFamily="34" charset="0"/>
                <a:ea typeface="Aptos" panose="020B0004020202020204" pitchFamily="34" charset="0"/>
                <a:cs typeface="Calibri" panose="020F0502020204030204" pitchFamily="34" charset="0"/>
              </a:rPr>
              <a:t>faith</a:t>
            </a:r>
            <a:r>
              <a:rPr lang="en-US" sz="2400" b="1" kern="100" dirty="0">
                <a:solidFill>
                  <a:srgbClr val="01103A"/>
                </a:solidFill>
                <a:latin typeface="Calibri" panose="020F0502020204030204" pitchFamily="34" charset="0"/>
                <a:ea typeface="Aptos" panose="020B0004020202020204" pitchFamily="34" charset="0"/>
                <a:cs typeface="Calibri" panose="020F0502020204030204" pitchFamily="34" charset="0"/>
              </a:rPr>
              <a:t> may become effective through</a:t>
            </a:r>
            <a:r>
              <a:rPr lang="en-US" sz="2400" b="1" kern="100" dirty="0">
                <a:latin typeface="Calibri" panose="020F0502020204030204" pitchFamily="34" charset="0"/>
                <a:ea typeface="Aptos" panose="020B0004020202020204" pitchFamily="34" charset="0"/>
                <a:cs typeface="Calibri" panose="020F0502020204030204" pitchFamily="34" charset="0"/>
              </a:rPr>
              <a:t> the knowledge of every good thing which is in you for Christ’s sake.”</a:t>
            </a:r>
          </a:p>
        </p:txBody>
      </p:sp>
    </p:spTree>
    <p:extLst>
      <p:ext uri="{BB962C8B-B14F-4D97-AF65-F5344CB8AC3E}">
        <p14:creationId xmlns:p14="http://schemas.microsoft.com/office/powerpoint/2010/main" val="687033039"/>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Them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Office Theme</Template>
  <TotalTime>857</TotalTime>
  <Words>1948</Words>
  <Application>Microsoft Office PowerPoint</Application>
  <PresentationFormat>On-screen Show (4:3)</PresentationFormat>
  <Paragraphs>76</Paragraphs>
  <Slides>12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Aptos</vt:lpstr>
      <vt:lpstr>Aptos Display</vt:lpstr>
      <vt:lpstr>Arial</vt:lpstr>
      <vt:lpstr>Calibri</vt:lpstr>
      <vt:lpstr>Rockwell Extra Bold</vt:lpstr>
      <vt:lpstr>Office Theme</vt:lpstr>
      <vt:lpstr>FAITH</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Bruce Molock</dc:creator>
  <cp:lastModifiedBy>Richard Lidh</cp:lastModifiedBy>
  <cp:revision>5</cp:revision>
  <cp:lastPrinted>2024-06-08T06:43:40Z</cp:lastPrinted>
  <dcterms:created xsi:type="dcterms:W3CDTF">2024-06-07T13:11:16Z</dcterms:created>
  <dcterms:modified xsi:type="dcterms:W3CDTF">2024-06-08T06:44:19Z</dcterms:modified>
</cp:coreProperties>
</file>